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8" r:id="rId4"/>
    <p:sldId id="259" r:id="rId5"/>
    <p:sldId id="261" r:id="rId6"/>
    <p:sldId id="265" r:id="rId7"/>
    <p:sldId id="262" r:id="rId8"/>
    <p:sldId id="264" r:id="rId9"/>
    <p:sldId id="256" r:id="rId10"/>
    <p:sldId id="266" r:id="rId11"/>
    <p:sldId id="263" r:id="rId12"/>
    <p:sldId id="268" r:id="rId13"/>
    <p:sldId id="269" r:id="rId14"/>
    <p:sldId id="267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2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173" y="404664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совет № 4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78471"/>
            <a:ext cx="8280920" cy="1158442"/>
          </a:xfrm>
        </p:spPr>
        <p:txBody>
          <a:bodyPr>
            <a:normAutofit fontScale="85000" lnSpcReduction="10000"/>
          </a:bodyPr>
          <a:lstStyle/>
          <a:p>
            <a:pPr marL="0" lvl="0" indent="0">
              <a:buNone/>
            </a:pP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Отчет о выполнении плана методической работы по реализации годовых задач в 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МБДОУ</a:t>
            </a:r>
            <a:r>
              <a:rPr 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 bwMode="auto">
          <a:xfrm>
            <a:off x="539552" y="2348880"/>
            <a:ext cx="4923794" cy="2848292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2052" name="Picture 4" descr="http://chel-ds251.ru/files/___251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343" y="3417978"/>
            <a:ext cx="3192962" cy="237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8024" y="5949280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Ст. воспитатели: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Шумова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С.М.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Сабирова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И.П.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274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Оказание первой медицинской помощи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1\Desktop\Фото методических мероприятий\оказание первой мед. помощи\IMG_72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79717"/>
            <a:ext cx="4544053" cy="340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1\Desktop\Фото методических мероприятий\оказание первой мед. помощи\Микрюков Дмитрий Сафарович член Совета ДОУ МЧС России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212976"/>
            <a:ext cx="4352032" cy="326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680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42" y="1126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День открытых дверей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Фото методических мероприятий\2017-05-29\IMG_77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3803914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Фото методических мероприятий\2017-05-29\IMG_775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05305"/>
            <a:ext cx="4187957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Фото методических мероприятий\2017-05-29\IMG_77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338" y="1124744"/>
            <a:ext cx="3762662" cy="282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798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\Desktop\Фотоматериалы Дня открытых дверей 2017\Открытое занятие Алилуева Ю.В\IMG_76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028425"/>
            <a:ext cx="4956043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1\Desktop\Фотоматериалы Дня открытых дверей 2017\Открытое занятие Алилуева Ю.В\IMG_76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21" y="132576"/>
            <a:ext cx="4379979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Фотоматериалы Дня открытых дверей 2017\Открытое занятие Галискарова Ю.С\IMG_78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0824" y="64229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0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1\Desktop\Фото методических мероприятий\2017-05-29\IMG_778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8"/>
            <a:ext cx="4956043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1\Desktop\Фотоматериалы Дня открытых дверей 2017\Открытое занятие Назарова Н.Б\IMG_78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88640"/>
            <a:ext cx="3851919" cy="288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1\Desktop\Фотоматериалы Дня открытых дверей 2017\Открытое занятие Коновалова  О.Е\IMG_772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12976"/>
            <a:ext cx="4379978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388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вал 6"/>
          <p:cNvSpPr/>
          <p:nvPr/>
        </p:nvSpPr>
        <p:spPr>
          <a:xfrm>
            <a:off x="3419872" y="2708920"/>
            <a:ext cx="266429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МБДОУ ДС № 251</a:t>
            </a:r>
            <a:endParaRPr lang="ru-RU" sz="2800" b="1" dirty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024225" y="1737392"/>
            <a:ext cx="2138536" cy="122529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ЧИППКРО</a:t>
            </a:r>
            <a:endParaRPr lang="ru-RU" sz="3200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066580" y="3978217"/>
            <a:ext cx="2138536" cy="122529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МАОУ СОШ № 59</a:t>
            </a:r>
            <a:endParaRPr lang="ru-RU" sz="2800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522513" y="3900374"/>
            <a:ext cx="2138536" cy="122529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РЦОКИО</a:t>
            </a:r>
            <a:endParaRPr lang="ru-RU" sz="3200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6321094" y="1693212"/>
            <a:ext cx="2138536" cy="122529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/>
              <a:t>МБУ ДПО </a:t>
            </a:r>
            <a:r>
              <a:rPr lang="ru-RU" sz="3200" dirty="0" smtClean="0"/>
              <a:t>УМЦ </a:t>
            </a:r>
            <a:endParaRPr lang="ru-RU" sz="3200" dirty="0"/>
          </a:p>
        </p:txBody>
      </p:sp>
      <p:cxnSp>
        <p:nvCxnSpPr>
          <p:cNvPr id="15" name="Прямая со стрелкой 14"/>
          <p:cNvCxnSpPr>
            <a:stCxn id="7" idx="5"/>
          </p:cNvCxnSpPr>
          <p:nvPr/>
        </p:nvCxnSpPr>
        <p:spPr>
          <a:xfrm>
            <a:off x="5693991" y="3630860"/>
            <a:ext cx="822225" cy="347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3254153" y="2204864"/>
            <a:ext cx="813792" cy="544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261943" y="2204864"/>
            <a:ext cx="1038249" cy="544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837011" y="3417560"/>
            <a:ext cx="582861" cy="3746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115616" y="476672"/>
            <a:ext cx="6768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с социальными партнерами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3924830" y="4941168"/>
            <a:ext cx="1856237" cy="144016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ЧГПК №2</a:t>
            </a:r>
            <a:endParaRPr lang="ru-RU" sz="3200" dirty="0"/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4752020" y="3900374"/>
            <a:ext cx="0" cy="10407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0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1\Desktop\Фото методических мероприятий\IMG_72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388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89302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Практика студентов ЧГПК №2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123" name="Picture 3" descr="C:\Users\1\Desktop\Фото методических мероприятий\IMG_75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88604"/>
            <a:ext cx="4768667" cy="35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1\Desktop\Фото методических мероприятий\IMG_75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830624"/>
            <a:ext cx="5076056" cy="380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388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\Desktop\Фото методических мероприятий\IMG_75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27" y="404664"/>
            <a:ext cx="4860032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1\Desktop\Фото методических мероприятий\IMG_756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762" y="3417560"/>
            <a:ext cx="4314475" cy="323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94911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908720"/>
            <a:ext cx="77768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«Искусство и мастерство педагога</a:t>
            </a:r>
          </a:p>
          <a:p>
            <a:pPr fontAlgn="base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заключается 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умении</a:t>
            </a:r>
          </a:p>
          <a:p>
            <a:pPr fontAlgn="base"/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сочетать сердечность с мудростью»</a:t>
            </a:r>
          </a:p>
          <a:p>
            <a:pPr algn="r" fontAlgn="base"/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 fontAlgn="base"/>
            <a:r>
              <a:rPr lang="ru-RU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Сухомлинский.</a:t>
            </a:r>
          </a:p>
        </p:txBody>
      </p:sp>
    </p:spTree>
    <p:extLst>
      <p:ext uri="{BB962C8B-B14F-4D97-AF65-F5344CB8AC3E}">
        <p14:creationId xmlns:p14="http://schemas.microsoft.com/office/powerpoint/2010/main" val="969491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856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направления: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8604448" cy="4741088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условий с целью эффективного внедрения и реализации Федерального государственного образовательного стандарта ДО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внедрение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современных инновационных технологий в образовательном процессе МБДОУ;</a:t>
            </a: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профессиональной компетентности и развитие творческого потенциала педагогов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b="1" i="1" u="sng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оптимизация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системы работы по организации совместной и самостоятельной деятельности воспитанников</a:t>
            </a:r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рост </a:t>
            </a:r>
            <a:r>
              <a:rPr 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качества образованности воспитанников.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940348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778098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Годовые задачи: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955347"/>
            <a:ext cx="871296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организационные и материально-технические условия               по формированию у воспитанников первоначальных технических навыков и инженерного мышления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Повышение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эффективности использования информационных компьютерных технологий в образовательном процессе дошкольного образовательного учреждения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Tx/>
              <a:buAutoNum type="arabicPeriod"/>
            </a:pPr>
            <a:r>
              <a:rPr lang="ru-RU" sz="2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Cоздание</a:t>
            </a:r>
            <a:r>
              <a:rPr lang="ru-RU" sz="2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единого </a:t>
            </a:r>
            <a:r>
              <a:rPr lang="ru-RU" sz="26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здоровьесберегающего</a:t>
            </a:r>
            <a:r>
              <a:rPr lang="ru-RU" sz="2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образовательного пространства ДОУ</a:t>
            </a:r>
            <a:endParaRPr lang="ru-RU" sz="2600" b="1" dirty="0">
              <a:solidFill>
                <a:srgbClr val="7030A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</a:pPr>
            <a:endParaRPr lang="ru-RU" dirty="0">
              <a:solidFill>
                <a:srgbClr val="7030A0"/>
              </a:solidFill>
              <a:latin typeface="Times New Roman"/>
              <a:ea typeface="Times New Roman"/>
            </a:endParaRPr>
          </a:p>
          <a:p>
            <a:r>
              <a:rPr lang="ru-RU" dirty="0">
                <a:latin typeface="Times New Roman"/>
                <a:ea typeface="Times New Roman"/>
              </a:rPr>
              <a:t/>
            </a:r>
            <a:br>
              <a:rPr lang="ru-RU" dirty="0"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1557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45341"/>
            <a:ext cx="40324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Теоретический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«Значение конструирования в формировании у воспитанников первоначальных технических навыков. 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конструирования»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Семинар-практикум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Условия, формы, 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Методы и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приемы организации 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конструктивной деятельности воспитанников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2052" name="Picture 4" descr="C:\Users\1\Desktop\Фото методических мероприятий\IMG_20161020_1427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90"/>
          <a:stretch/>
        </p:blipFill>
        <p:spPr bwMode="auto">
          <a:xfrm>
            <a:off x="3238838" y="4581128"/>
            <a:ext cx="3563888" cy="210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1\Desktop\Фото методических мероприятий\IMG_20161020_14164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9980">
            <a:off x="5878611" y="2431243"/>
            <a:ext cx="3145608" cy="235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\Desktop\Фото методических мероприятий\семинары сп\Работа в фокус-группах по здоровьесбережению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57939"/>
            <a:ext cx="2193708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19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3620" y="935845"/>
            <a:ext cx="3816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совет: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«Эффективные механизмы развития познавательной инициативы воспитанников через конструктивную деятельность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4098" name="Picture 2" descr="C:\Users\1\Desktop\Фото методических мероприятий\IMG_20161020_1413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52636"/>
            <a:ext cx="3853043" cy="2889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\Desktop\Фото методических мероприятий\IMG_20161020_1417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244169"/>
            <a:ext cx="460851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8378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5669" y="1683553"/>
            <a:ext cx="36724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Методическая неделя </a:t>
            </a:r>
          </a:p>
          <a:p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«Развитие познавательной инициативы детей в конструктивной деятельности»</a:t>
            </a:r>
          </a:p>
        </p:txBody>
      </p:sp>
      <p:pic>
        <p:nvPicPr>
          <p:cNvPr id="6" name="Picture 3" descr="C:\Users\1\Desktop\Фото методических мероприятий\IMG_749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0"/>
          <a:stretch/>
        </p:blipFill>
        <p:spPr bwMode="auto">
          <a:xfrm>
            <a:off x="4860032" y="3440364"/>
            <a:ext cx="3851706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1\Desktop\Фото методических мероприятий\семинар констр сп\7 гр Шелудько ЮВ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077" y="159553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743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476672"/>
            <a:ext cx="37444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Проблемно-проектный семинар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«ИКТ технологии в современном образовании</a:t>
            </a:r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Практическая работа педагогов по ознакомлению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программой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Power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Point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совет: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Проблемы и процесс информатизации в ДОУ»</a:t>
            </a:r>
          </a:p>
        </p:txBody>
      </p:sp>
      <p:pic>
        <p:nvPicPr>
          <p:cNvPr id="5122" name="Picture 2" descr="C:\Users\1\Desktop\Фото методических мероприятий\педсоветы сп\2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490" y="153536"/>
            <a:ext cx="4352032" cy="3264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Фото методических мероприятий\педсоветы сп\3 (3)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27"/>
          <a:stretch/>
        </p:blipFill>
        <p:spPr bwMode="auto">
          <a:xfrm>
            <a:off x="4593490" y="3861048"/>
            <a:ext cx="4226982" cy="263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1035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1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88640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абота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фокус-группах</a:t>
            </a:r>
            <a:r>
              <a:rPr lang="ru-RU" sz="2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азработка </a:t>
            </a:r>
            <a:r>
              <a:rPr lang="ru-RU" sz="2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модели взаимодействия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участников образовательного процесса по </a:t>
            </a:r>
            <a:r>
              <a:rPr lang="ru-RU" sz="22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сохранению и укреплению здоровья </a:t>
            </a:r>
            <a:r>
              <a:rPr lang="ru-RU" sz="2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воспитанников»  </a:t>
            </a:r>
            <a:endParaRPr lang="ru-RU" sz="2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Фото методических мероприятий\IMG_75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28" y="332656"/>
            <a:ext cx="3923926" cy="294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Фото методических мероприятий\IMG_75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92896"/>
            <a:ext cx="4311255" cy="323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Фото методических мероприятий\IMG_751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016" y="3501008"/>
            <a:ext cx="393643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671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1\Pictures\fon-dlya-prezentacii-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882"/>
            <a:ext cx="9144000" cy="6880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41044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Психолого-педагогический всеобуч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«Условия выражения детьми и педагогами своих эмоций, чувств и управления ими»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Педагогическая гостиная </a:t>
            </a:r>
            <a:r>
              <a:rPr lang="ru-RU" sz="24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«Мотивационные  технологии и активные формы обучения в процессе познавательной деятельности»</a:t>
            </a:r>
          </a:p>
        </p:txBody>
      </p:sp>
      <p:pic>
        <p:nvPicPr>
          <p:cNvPr id="3074" name="Picture 2" descr="C:\Users\1\Desktop\Фото методических мероприятий\IMG_76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4" y="3485921"/>
            <a:ext cx="3995936" cy="299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1\Desktop\Фото методических мероприятий\IMG_76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245" y="276316"/>
            <a:ext cx="3780785" cy="2835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6459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299</Words>
  <Application>Microsoft Office PowerPoint</Application>
  <PresentationFormat>Экран (4:3)</PresentationFormat>
  <Paragraphs>48</Paragraphs>
  <Slides>18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Педагогический совет № 4</vt:lpstr>
      <vt:lpstr>Основные направления:</vt:lpstr>
      <vt:lpstr>Годовые задачи: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Оказание первой медицинской помощи</vt:lpstr>
      <vt:lpstr>День открытых дверей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Педагогический совет № 4</dc:title>
  <dc:creator>1</dc:creator>
  <cp:lastModifiedBy>1</cp:lastModifiedBy>
  <cp:revision>23</cp:revision>
  <dcterms:created xsi:type="dcterms:W3CDTF">2017-05-29T10:03:54Z</dcterms:created>
  <dcterms:modified xsi:type="dcterms:W3CDTF">2017-05-31T07:19:18Z</dcterms:modified>
</cp:coreProperties>
</file>