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9" r:id="rId6"/>
    <p:sldId id="258" r:id="rId7"/>
    <p:sldId id="262" r:id="rId8"/>
    <p:sldId id="260" r:id="rId9"/>
    <p:sldId id="261" r:id="rId10"/>
    <p:sldId id="264" r:id="rId11"/>
    <p:sldId id="26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1332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4F22E-55D3-4053-B502-C654E2283CEF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1E216-C52D-49AB-A530-1CD78EE06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DF35B-9EBC-44F1-B86C-2E7014A285A5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3ACD-3274-487D-9D1C-D07F71071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C94A-6358-4FB0-A2B5-BC21BAF83F34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088E1-5728-45EB-B023-F669E7A6A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02F-A7C3-4DC2-9B78-AF92F4B780F3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1C542-E9DC-4A4A-A416-AB5255FFF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3906B-FC94-4236-8C0F-827FFF473694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6DE-AC8C-41A6-85CE-B85B121CA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FC86B-5B0F-4540-95B6-41E824900299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D616F-015B-4190-8B5D-CBBADCF5E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703A5-1B65-458B-AB1B-04ABB34D19EC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84AB4-E863-4B9D-9B59-C66BAC2F8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A7A5E-1FFA-4E4A-B9EA-98679EA4EA3E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527A8-EB28-4922-895B-79F87720A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DCF96-0D52-41C2-BC3D-A104A203A98A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D48D-74D9-4012-BFE5-11C08DE6D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49E97-F602-4E0E-BA54-A071D958AD11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B6998-5657-427C-A1E6-AA8839B36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BC12A-59F0-4865-B9F3-25C859AC8F48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BADA1-DB21-416C-AD00-99C1344D7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936C73-F37A-43FC-BB19-2BE00DADCDD3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F016E2-DBFC-492C-856A-6A368A3C7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4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4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2.jpeg"/><Relationship Id="rId11" Type="http://schemas.openxmlformats.org/officeDocument/2006/relationships/image" Target="../media/image29.pn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jpe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FF0000"/>
                </a:solidFill>
                <a:latin typeface="Comic Sans MS" pitchFamily="66" charset="0"/>
              </a:rPr>
              <a:t>Калейдоскоп эмоций</a:t>
            </a:r>
            <a:endParaRPr lang="ru-RU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67240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Электронное дидактическое пособие на развитие эмоциональной сферы дошкольников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4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208756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717032"/>
            <a:ext cx="26574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latin typeface="Comic Sans MS" pitchFamily="66" charset="0"/>
              </a:rPr>
              <a:t>Изобрази эмоцию</a:t>
            </a:r>
            <a:endParaRPr lang="ru-RU" sz="5400" dirty="0">
              <a:latin typeface="Comic Sans MS" pitchFamily="66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2090725" cy="167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Grp="1" noChangeAspect="1" noChangeArrowheads="1" noCro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2564904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772816"/>
            <a:ext cx="1987302" cy="273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068960"/>
            <a:ext cx="3024336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755576" y="6021288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59216" cy="1858218"/>
          </a:xfrm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solidFill>
                  <a:srgbClr val="FF3300"/>
                </a:solidFill>
                <a:latin typeface="Comic Sans MS" pitchFamily="66" charset="0"/>
              </a:rPr>
              <a:t>Спасибо за внимание!</a:t>
            </a:r>
            <a:endParaRPr lang="ru-RU" sz="5400" dirty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5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8320" y="3645024"/>
            <a:ext cx="19196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http://blestiashky.narod.ru/6/animashki-17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420888"/>
            <a:ext cx="2376264" cy="3768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5256584" cy="864096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Цели и задачи 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2400" dirty="0" smtClean="0">
                <a:latin typeface="Comic Sans MS" pitchFamily="66" charset="0"/>
              </a:rPr>
              <a:t>- продолжать знакомство детей с основными эмоциями (радость, грусть, удивление, злость) 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и их выражением в мимике.</a:t>
            </a:r>
          </a:p>
          <a:p>
            <a:r>
              <a:rPr lang="ru-RU" sz="2400" dirty="0" smtClean="0">
                <a:latin typeface="Comic Sans MS" pitchFamily="66" charset="0"/>
              </a:rPr>
              <a:t>   -развивать умение узнавать и различать основные эмоции предлагая их сравнивать </a:t>
            </a:r>
          </a:p>
          <a:p>
            <a:r>
              <a:rPr lang="ru-RU" sz="2400" dirty="0" smtClean="0">
                <a:latin typeface="Comic Sans MS" pitchFamily="66" charset="0"/>
              </a:rPr>
              <a:t>   - учить понимать свои чувства  и чувства других людей и рассказывать об этом.</a:t>
            </a:r>
          </a:p>
          <a:p>
            <a:r>
              <a:rPr lang="ru-RU" sz="2400" dirty="0" smtClean="0">
                <a:latin typeface="Comic Sans MS" pitchFamily="66" charset="0"/>
              </a:rPr>
              <a:t>  - закреплять у детей полученные знания об эмоциях.</a:t>
            </a:r>
          </a:p>
          <a:p>
            <a:r>
              <a:rPr lang="ru-RU" sz="2400" dirty="0" smtClean="0">
                <a:latin typeface="Comic Sans MS" pitchFamily="66" charset="0"/>
              </a:rPr>
              <a:t>  - закрепление мимических навыков.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76256" y="4941168"/>
            <a:ext cx="151216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8085E-6 L 0.83854 -0.010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4427538" y="5445125"/>
            <a:ext cx="2952750" cy="141287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3075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НАЗОВИ ЭМОЦИЮ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6"/>
            <a:ext cx="2871788" cy="28807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412776"/>
            <a:ext cx="3049588" cy="3051175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19" b="12216"/>
          <a:stretch>
            <a:fillRect/>
          </a:stretch>
        </p:blipFill>
        <p:spPr bwMode="auto">
          <a:xfrm>
            <a:off x="1763688" y="3284984"/>
            <a:ext cx="2871242" cy="2520974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212976"/>
            <a:ext cx="2953022" cy="2756154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bestgif.su/_ph/47/1/96246739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288" y="5013325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6237312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8085E-6 L 0.83854 -0.01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latin typeface="Comic Sans MS" pitchFamily="66" charset="0"/>
              </a:rPr>
              <a:t>Колобки</a:t>
            </a:r>
            <a:endParaRPr lang="ru-RU" sz="5400" dirty="0">
              <a:latin typeface="Comic Sans MS" pitchFamily="66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060848"/>
            <a:ext cx="299458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2664296" cy="197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44824"/>
            <a:ext cx="2808312" cy="206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5112568" cy="1143000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Угадай эмоцию</a:t>
            </a:r>
          </a:p>
        </p:txBody>
      </p:sp>
      <p:pic>
        <p:nvPicPr>
          <p:cNvPr id="5126" name="Picture 6" descr="http://mega-mult.net/uploads/posts/2012-08/1345172627_gusi-lebed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196752"/>
            <a:ext cx="7520836" cy="3384376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725144"/>
            <a:ext cx="1791072" cy="1791072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869160"/>
            <a:ext cx="1791518" cy="179151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4869160"/>
            <a:ext cx="1791519" cy="1791519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39553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66512E-6 L -0.33073 -0.545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-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5" name="ELPHRG01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ELPHRG01.wav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459788" y="6308725"/>
            <a:ext cx="304800" cy="304800"/>
          </a:xfr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04664"/>
            <a:ext cx="58959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509120"/>
            <a:ext cx="1791518" cy="179151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43711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6378" y="443711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5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48679"/>
            <a:ext cx="5616624" cy="406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97152"/>
            <a:ext cx="1863527" cy="1863527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797152"/>
            <a:ext cx="1791519" cy="1791519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79715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84829E-6 L 0.60677 -0.314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9 -0.07816 L -0.49965 -0.6445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0" y="-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840760" cy="868958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4800" dirty="0" smtClean="0">
                <a:latin typeface="Comic Sans MS" pitchFamily="66" charset="0"/>
              </a:rPr>
              <a:t>В гостях у </a:t>
            </a:r>
            <a:r>
              <a:rPr lang="ru-RU" sz="4800" dirty="0" err="1" smtClean="0">
                <a:latin typeface="Comic Sans MS" pitchFamily="66" charset="0"/>
              </a:rPr>
              <a:t>Аха</a:t>
            </a:r>
            <a:r>
              <a:rPr lang="ru-RU" sz="4800" dirty="0" smtClean="0">
                <a:latin typeface="Comic Sans MS" pitchFamily="66" charset="0"/>
              </a:rPr>
              <a:t> и Оха</a:t>
            </a:r>
          </a:p>
        </p:txBody>
      </p:sp>
      <p:pic>
        <p:nvPicPr>
          <p:cNvPr id="6159" name="Picture 15" descr="http://nashikarapuzi.ru/images/stories/ajbol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412776"/>
            <a:ext cx="2320702" cy="2320703"/>
          </a:xfrm>
          <a:prstGeom prst="rect">
            <a:avLst/>
          </a:prstGeom>
          <a:noFill/>
        </p:spPr>
      </p:pic>
      <p:pic>
        <p:nvPicPr>
          <p:cNvPr id="6161" name="Picture 17" descr="http://ocka3ke.ru/sites/default/files/styles/large_tale/public/fedorino_gore_3.jpg?itok=untDqrC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484784"/>
            <a:ext cx="1827361" cy="2303190"/>
          </a:xfrm>
          <a:prstGeom prst="rect">
            <a:avLst/>
          </a:prstGeom>
          <a:noFill/>
        </p:spPr>
      </p:pic>
      <p:pic>
        <p:nvPicPr>
          <p:cNvPr id="14" name="Picture 2" descr="http://bestgif.su/_ph/47/1/9624673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2060848"/>
            <a:ext cx="1439983" cy="144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23" descr="http://gerunirina.rusedu.net/gallery/3669/1254080771_gnom.jpg"/>
          <p:cNvPicPr>
            <a:picLocks noChangeAspect="1" noChangeArrowheads="1"/>
          </p:cNvPicPr>
          <p:nvPr/>
        </p:nvPicPr>
        <p:blipFill>
          <a:blip r:embed="rId7" cstate="print"/>
          <a:srcRect t="6218" r="8032" b="-5707"/>
          <a:stretch>
            <a:fillRect/>
          </a:stretch>
        </p:blipFill>
        <p:spPr bwMode="auto">
          <a:xfrm>
            <a:off x="1547664" y="4005064"/>
            <a:ext cx="1872208" cy="2304256"/>
          </a:xfrm>
          <a:prstGeom prst="rect">
            <a:avLst/>
          </a:prstGeom>
          <a:noFill/>
        </p:spPr>
      </p:pic>
      <p:pic>
        <p:nvPicPr>
          <p:cNvPr id="6157" name="Picture 13" descr="http://www.ollelukoe.ru/images/stories/chukovsky/doctoraybolyt/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1772816"/>
            <a:ext cx="2088232" cy="2088232"/>
          </a:xfrm>
          <a:prstGeom prst="rect">
            <a:avLst/>
          </a:prstGeom>
          <a:noFill/>
        </p:spPr>
      </p:pic>
      <p:pic>
        <p:nvPicPr>
          <p:cNvPr id="6153" name="Picture 9" descr="http://svoje.ru/wp-content/uploads/2012/10/uronila-tanya-machi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0" y="1700808"/>
            <a:ext cx="1723374" cy="2297832"/>
          </a:xfrm>
          <a:prstGeom prst="rect">
            <a:avLst/>
          </a:prstGeom>
          <a:noFill/>
        </p:spPr>
      </p:pic>
      <p:pic>
        <p:nvPicPr>
          <p:cNvPr id="6165" name="Picture 21" descr="http://www.stihi.ru/pics/2012/06/18/8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4077072"/>
            <a:ext cx="1944216" cy="2232248"/>
          </a:xfrm>
          <a:prstGeom prst="rect">
            <a:avLst/>
          </a:prstGeom>
          <a:noFill/>
        </p:spPr>
      </p:pic>
      <p:pic>
        <p:nvPicPr>
          <p:cNvPr id="17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11" cstate="print"/>
          <a:stretch>
            <a:fillRect/>
          </a:stretch>
        </p:blipFill>
        <p:spPr>
          <a:xfrm>
            <a:off x="442798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9278E-6 L -0.0368 0.4197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58 0.07401 L 0.55937 0.3466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6633E-6 L -0.3316 0.198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00" y="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8529E-7 L 0.09844 0.167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7933 C -0.00156 0.08071 0.02066 0.08395 0.02847 0.08395 C 0.07778 0.08395 0.12847 0.037 0.12847 -0.01064 C 0.12847 0.01318 0.15382 0.037 0.1776 0.037 C 0.20312 0.037 0.22708 0.01318 0.22708 -0.01064 C 0.22708 0.00093 0.23976 0.01318 0.25243 0.01318 C 0.26493 0.01318 0.27778 0.00278 0.27778 -0.01064 C 0.27778 -0.0037 0.28403 0.00093 0.29045 0.00093 C 0.2967 0.00093 0.30295 -0.00509 0.30295 -0.01064 C 0.30295 -0.00624 0.30642 -0.0037 0.30937 -0.0037 C 0.31111 -0.0037 0.3158 -0.00624 0.3158 -0.01064 C 0.3158 -0.00809 0.31736 -0.00624 0.3191 -0.00624 C 0.3191 -0.00809 0.32222 -0.00809 0.32222 -0.01064 C 0.32222 -0.00948 0.32222 -0.00809 0.32396 -0.00809 C 0.32396 -0.00948 0.32569 -0.00948 0.32569 -0.01064 C 0.32569 -0.00948 0.32569 -0.01064 0.32569 -0.00948 C 0.32743 -0.00948 0.32743 -0.01064 0.32743 -0.00948 C 0.32882 -0.00948 0.32882 -0.01064 0.32882 -0.00948 C 0.3309 -0.00948 0.3309 -0.01064 0.3309 -0.00948 " pathEditMode="relative" rAng="0" ptsTypes="fffffffffffffffffff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7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573016"/>
            <a:ext cx="1872208" cy="270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5760640" cy="1084982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5400" dirty="0" smtClean="0">
                <a:latin typeface="Comic Sans MS" pitchFamily="66" charset="0"/>
              </a:rPr>
              <a:t>Подбери пару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412776"/>
            <a:ext cx="1979712" cy="290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019547"/>
            <a:ext cx="1907704" cy="2838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 cstate="print"/>
          <a:srcRect b="5678"/>
          <a:stretch>
            <a:fillRect/>
          </a:stretch>
        </p:blipFill>
        <p:spPr bwMode="auto">
          <a:xfrm>
            <a:off x="6876256" y="4038112"/>
            <a:ext cx="1944216" cy="275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 cstate="print"/>
          <a:srcRect t="773" r="-1089" b="5988"/>
          <a:stretch>
            <a:fillRect/>
          </a:stretch>
        </p:blipFill>
        <p:spPr bwMode="auto">
          <a:xfrm>
            <a:off x="6876255" y="1412776"/>
            <a:ext cx="19257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9" cstate="print"/>
          <a:srcRect b="5988"/>
          <a:stretch>
            <a:fillRect/>
          </a:stretch>
        </p:blipFill>
        <p:spPr bwMode="auto">
          <a:xfrm>
            <a:off x="5004048" y="1700808"/>
            <a:ext cx="18893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10" cstate="print"/>
          <a:stretch>
            <a:fillRect/>
          </a:stretch>
        </p:blipFill>
        <p:spPr>
          <a:xfrm>
            <a:off x="25152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39 0.00232 L 0.32292 0.0756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6.29047E-7 L -0.30799 0.3619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23959E-6 L -0.27066 0.0157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68</Words>
  <Application>Microsoft Office PowerPoint</Application>
  <PresentationFormat>Экран (4:3)</PresentationFormat>
  <Paragraphs>17</Paragraphs>
  <Slides>11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Калейдоскоп эмоций</vt:lpstr>
      <vt:lpstr>Цели и задачи :</vt:lpstr>
      <vt:lpstr>НАЗОВИ ЭМОЦИЮ</vt:lpstr>
      <vt:lpstr>Колобки</vt:lpstr>
      <vt:lpstr>Угадай эмоцию</vt:lpstr>
      <vt:lpstr>Презентация PowerPoint</vt:lpstr>
      <vt:lpstr>Презентация PowerPoint</vt:lpstr>
      <vt:lpstr>В гостях у Аха и Оха</vt:lpstr>
      <vt:lpstr>Подбери пару</vt:lpstr>
      <vt:lpstr>Изобрази эмоцию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Ольга Мелехина</cp:lastModifiedBy>
  <cp:revision>76</cp:revision>
  <dcterms:created xsi:type="dcterms:W3CDTF">2013-04-17T09:06:33Z</dcterms:created>
  <dcterms:modified xsi:type="dcterms:W3CDTF">2020-04-14T11:33:56Z</dcterms:modified>
</cp:coreProperties>
</file>