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video/unknown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1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31.03.2019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media" Target="../media/media1.gif"/><Relationship Id="rId2" Type="http://schemas.openxmlformats.org/officeDocument/2006/relationships/slideLayout" Target="../slideLayouts/slideLayout2.xml"/><Relationship Id="rId1" Type="http://schemas.openxmlformats.org/officeDocument/2006/relationships/video" Target="../media/media1.gif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microsoft.com/office/2007/relationships/hdphoto" Target="../media/hdphoto5.wdp"/><Relationship Id="rId5" Type="http://schemas.microsoft.com/office/2007/relationships/hdphoto" Target="../media/hdphoto2.wdp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microsoft.com/office/2007/relationships/hdphoto" Target="../media/hdphoto7.wdp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png"/><Relationship Id="rId11" Type="http://schemas.microsoft.com/office/2007/relationships/hdphoto" Target="../media/hdphoto13.wdp"/><Relationship Id="rId5" Type="http://schemas.microsoft.com/office/2007/relationships/hdphoto" Target="../media/hdphoto10.wdp"/><Relationship Id="rId10" Type="http://schemas.openxmlformats.org/officeDocument/2006/relationships/image" Target="../media/image14.png"/><Relationship Id="rId4" Type="http://schemas.openxmlformats.org/officeDocument/2006/relationships/image" Target="../media/image11.png"/><Relationship Id="rId9" Type="http://schemas.microsoft.com/office/2007/relationships/hdphoto" Target="../media/hdphoto12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microsoft.com/office/2007/relationships/hdphoto" Target="../media/hdphoto14.wdp"/><Relationship Id="rId7" Type="http://schemas.microsoft.com/office/2007/relationships/hdphoto" Target="../media/hdphoto16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microsoft.com/office/2007/relationships/hdphoto" Target="../media/hdphoto18.wdp"/><Relationship Id="rId5" Type="http://schemas.microsoft.com/office/2007/relationships/hdphoto" Target="../media/hdphoto15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microsoft.com/office/2007/relationships/hdphoto" Target="../media/hdphoto1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microsoft.com/office/2007/relationships/hdphoto" Target="../media/hdphoto19.wdp"/><Relationship Id="rId7" Type="http://schemas.microsoft.com/office/2007/relationships/hdphoto" Target="../media/hdphoto21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11" Type="http://schemas.microsoft.com/office/2007/relationships/hdphoto" Target="../media/hdphoto23.wdp"/><Relationship Id="rId5" Type="http://schemas.microsoft.com/office/2007/relationships/hdphoto" Target="../media/hdphoto20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22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microsoft.com/office/2007/relationships/hdphoto" Target="../media/hdphoto29.wdp"/><Relationship Id="rId3" Type="http://schemas.microsoft.com/office/2007/relationships/hdphoto" Target="../media/hdphoto24.wdp"/><Relationship Id="rId7" Type="http://schemas.microsoft.com/office/2007/relationships/hdphoto" Target="../media/hdphoto26.wdp"/><Relationship Id="rId12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11" Type="http://schemas.microsoft.com/office/2007/relationships/hdphoto" Target="../media/hdphoto28.wdp"/><Relationship Id="rId5" Type="http://schemas.microsoft.com/office/2007/relationships/hdphoto" Target="../media/hdphoto25.wdp"/><Relationship Id="rId10" Type="http://schemas.openxmlformats.org/officeDocument/2006/relationships/image" Target="../media/image29.png"/><Relationship Id="rId4" Type="http://schemas.openxmlformats.org/officeDocument/2006/relationships/image" Target="../media/image26.png"/><Relationship Id="rId9" Type="http://schemas.microsoft.com/office/2007/relationships/hdphoto" Target="../media/hdphoto27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microsoft.com/office/2007/relationships/hdphoto" Target="../media/hdphoto35.wdp"/><Relationship Id="rId3" Type="http://schemas.microsoft.com/office/2007/relationships/hdphoto" Target="../media/hdphoto30.wdp"/><Relationship Id="rId7" Type="http://schemas.microsoft.com/office/2007/relationships/hdphoto" Target="../media/hdphoto32.wdp"/><Relationship Id="rId12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png"/><Relationship Id="rId11" Type="http://schemas.microsoft.com/office/2007/relationships/hdphoto" Target="../media/hdphoto34.wdp"/><Relationship Id="rId5" Type="http://schemas.microsoft.com/office/2007/relationships/hdphoto" Target="../media/hdphoto31.wdp"/><Relationship Id="rId10" Type="http://schemas.openxmlformats.org/officeDocument/2006/relationships/image" Target="../media/image35.png"/><Relationship Id="rId4" Type="http://schemas.openxmlformats.org/officeDocument/2006/relationships/image" Target="../media/image32.png"/><Relationship Id="rId9" Type="http://schemas.microsoft.com/office/2007/relationships/hdphoto" Target="../media/hdphoto3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01622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Электронное интерактивное  </a:t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дидактическое мультимедийное пособие </a:t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66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«Азбука </a:t>
            </a:r>
            <a:r>
              <a:rPr lang="ru-RU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настроений</a:t>
            </a:r>
            <a:r>
              <a:rPr lang="en-US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6600" b="1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Буратино» </a:t>
            </a:r>
            <a: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для детей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старшей и подготовительной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 школе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групп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anim buratino.gif">
            <a:hlinkClick r:id="" action="ppaction://media"/>
          </p:cNvPr>
          <p:cNvPicPr>
            <a:picLocks noGrp="1" noChangeAspect="1"/>
          </p:cNvPicPr>
          <p:nvPr>
            <p:ph sz="quarter" idx="13"/>
            <a:videoFile r:link="rId1"/>
            <p:extLst>
              <p:ext uri="{DAA4B4D4-6D71-4841-9C94-3DE7FCFB9230}">
                <p14:media xmlns:p14="http://schemas.microsoft.com/office/powerpoint/2010/main" xmlns="" r:embed="rId3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-540568" y="548680"/>
            <a:ext cx="3242287" cy="4052515"/>
          </a:xfrm>
        </p:spPr>
      </p:pic>
    </p:spTree>
    <p:extLst>
      <p:ext uri="{BB962C8B-B14F-4D97-AF65-F5344CB8AC3E}">
        <p14:creationId xmlns:p14="http://schemas.microsoft.com/office/powerpoint/2010/main" xmlns="" val="200983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5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5849">
                <p:cTn id="14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 fontScale="9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Какое настроение у Буратино? Как вы догадались</a:t>
            </a: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Подберите </a:t>
            </a:r>
            <a:r>
              <a:rPr lang="ru-RU" sz="2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маску с таким </a:t>
            </a:r>
            <a:r>
              <a:rPr lang="ru-RU" sz="22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же </a:t>
            </a:r>
            <a:r>
              <a:rPr lang="ru-RU" sz="22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настроением</a:t>
            </a:r>
            <a:r>
              <a:rPr lang="ru-RU" sz="2000" dirty="0"/>
              <a:t>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0322" y="3068960"/>
            <a:ext cx="3346704" cy="34747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14"/>
          </p:nvPr>
        </p:nvSpPr>
        <p:spPr>
          <a:xfrm>
            <a:off x="5342425" y="3212976"/>
            <a:ext cx="3346704" cy="347472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Вероника\Desktop\Безимени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>
                        <a14:backgroundMark x1="21143" y1="5025" x2="571" y2="3015"/>
                        <a14:backgroundMark x1="10857" y1="4020" x2="10857" y2="4020"/>
                        <a14:backgroundMark x1="25714" y1="4020" x2="90857" y2="7035"/>
                        <a14:backgroundMark x1="26286" y1="4020" x2="0" y2="6030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31840" y="1480257"/>
            <a:ext cx="2026356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865" b="100000" l="2166" r="898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800148"/>
            <a:ext cx="3628988" cy="4546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0000" b="90000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480257"/>
            <a:ext cx="2010642" cy="23442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10000" b="90000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7195" y="4045846"/>
            <a:ext cx="2081934" cy="2246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10000" b="90000" l="10000" r="9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3064" y="3429000"/>
            <a:ext cx="2000304" cy="2194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97994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3000" fill="hold"/>
                                        <p:tgtEl>
                                          <p:spTgt spid="615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61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38328"/>
            <a:ext cx="8844042" cy="1218464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Помогите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Буратино разобраться, кто из сказочных героев злой, 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кто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веселый,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кто грустный? С кем из них Буратино подружится?</a:t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000" b="100000" l="0" r="9957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0768"/>
            <a:ext cx="2664296" cy="314593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Рисунок 7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4317" b="97482" l="1600" r="9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13512" y="2636912"/>
            <a:ext cx="2880320" cy="3547894"/>
          </a:xfrm>
          <a:prstGeom prst="rect">
            <a:avLst/>
          </a:prstGeom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493" b="97388" l="10000" r="9846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5136" y="1673673"/>
            <a:ext cx="3388960" cy="3493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670111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0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2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Помогите Буратино найти своего питомца. </a:t>
            </a:r>
          </a:p>
        </p:txBody>
      </p:sp>
      <p:pic>
        <p:nvPicPr>
          <p:cNvPr id="5" name="Объект 4"/>
          <p:cNvPicPr>
            <a:picLocks noGrp="1"/>
          </p:cNvPicPr>
          <p:nvPr>
            <p:ph sz="quarter" idx="14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8250" r="985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39" y="3112574"/>
            <a:ext cx="2419941" cy="3271882"/>
          </a:xfrm>
          <a:prstGeom prst="rect">
            <a:avLst/>
          </a:prstGeom>
        </p:spPr>
      </p:pic>
      <p:pic>
        <p:nvPicPr>
          <p:cNvPr id="6" name="Рисунок 5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926" b="93939" l="6215" r="97175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96054" y="1340768"/>
            <a:ext cx="2808312" cy="28235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5532" b="91915" l="4865" r="96757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89077" y="3732253"/>
            <a:ext cx="2698625" cy="2996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9705" b="91983" l="3922" r="97059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496" y="993250"/>
            <a:ext cx="2357623" cy="2739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Рисунок 10"/>
          <p:cNvPicPr/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9353" b="89209" l="7143" r="96939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85220" y="4788794"/>
            <a:ext cx="2658988" cy="20692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Объект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4513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4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Подскажите Буратино, кто здесь лишний и почему.</a:t>
            </a:r>
            <a:b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4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873" b="98502" l="9135" r="9663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3258" y="1196752"/>
            <a:ext cx="2232248" cy="2838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6714" b="93993" l="9735" r="89381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81430" y="3701568"/>
            <a:ext cx="2232248" cy="30709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382" b="100000" l="10000" r="9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58138" y="1268760"/>
            <a:ext cx="2120213" cy="2777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3214" b="97500" l="3089" r="89189"/>
                    </a14:imgEffect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97554" y="908720"/>
            <a:ext cx="2600190" cy="2811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3000" b="93667" l="3846" r="89904"/>
                    </a14:imgEffect>
                    <a14:imgEffect>
                      <a14:colorTemperature colorTemp="112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56992"/>
            <a:ext cx="2222442" cy="3205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802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0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5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352927" cy="1512168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Разозлился мальчик Марк, не унять его никак!</a:t>
            </a:r>
            <a:br>
              <a:rPr lang="ru-RU" sz="24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Помогите Буратино найти Марка. </a:t>
            </a:r>
            <a:b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нужно сделать, чтобы Марк </a:t>
            </a:r>
            <a:r>
              <a:rPr lang="ru-RU" sz="2000" b="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успокоился?</a:t>
            </a:r>
            <a: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b="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b="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Объект 4"/>
          <p:cNvPicPr>
            <a:picLocks noGrp="1"/>
          </p:cNvPicPr>
          <p:nvPr>
            <p:ph sz="quarter" idx="13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098" b="95105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06103" y="1916832"/>
            <a:ext cx="1584176" cy="2844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/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3971" b="96390" l="8939" r="8938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71792" y="3437735"/>
            <a:ext cx="1872208" cy="295391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/>
          <p:cNvPicPr/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1779" b="97509" l="9938" r="894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57623" y="3837255"/>
            <a:ext cx="1821557" cy="28925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402" b="100000" l="0" r="939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168" y="3719266"/>
            <a:ext cx="2109418" cy="29156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5535" b="98155" l="9524" r="9629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6586" y="1772816"/>
            <a:ext cx="180022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08137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8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568952" cy="1008112"/>
          </a:xfrm>
        </p:spPr>
        <p:txBody>
          <a:bodyPr>
            <a:no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Какие 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чувства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будет испытывать 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Буратино </a:t>
            </a: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 этой ситуации?</a:t>
            </a:r>
            <a:b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Что нужно сделать, чтобы изменить его настроение?</a:t>
            </a:r>
            <a: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0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</a:br>
            <a:endParaRPr lang="ru-RU" sz="2000" dirty="0">
              <a:solidFill>
                <a:srgbClr val="FFFF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7281" y="2057103"/>
            <a:ext cx="1746299" cy="2027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9827" b="93064" l="10000" r="93125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5465" y="3609805"/>
            <a:ext cx="1823893" cy="19720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0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25503" y="4826320"/>
            <a:ext cx="1584176" cy="1472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725" b="100000" l="0" r="1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00740" y="1686242"/>
            <a:ext cx="1507364" cy="1458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9913" b="98251" l="5413" r="98575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9938" y="1453830"/>
            <a:ext cx="3460630" cy="3381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9639" b="93976" l="9135" r="96635"/>
                    </a14:imgEffect>
                    <a14:imgEffect>
                      <a14:saturation sat="40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023" y="4085063"/>
            <a:ext cx="3078271" cy="24566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90473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3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2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4" dur="2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8584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Какое </a:t>
            </a:r>
            <a:r>
              <a:rPr lang="ru-RU" sz="2400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выражение лица будет у  Буратино </a:t>
            </a:r>
            <a:r>
              <a:rPr lang="ru-RU" sz="2400" dirty="0" smtClean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теперь?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206" b="100000" l="2239" r="962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645024"/>
            <a:ext cx="1656184" cy="1455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ackgroundRemoval t="2239" b="100000" l="752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1658" y="1090733"/>
            <a:ext cx="1592356" cy="1535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ackgroundRemoval t="9140" b="95161" l="9581" r="9580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59925" y="824507"/>
            <a:ext cx="1856797" cy="206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9">
                    <a14:imgEffect>
                      <a14:backgroundRemoval t="7097" b="98065" l="8333" r="9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27615" y="4372820"/>
            <a:ext cx="1960815" cy="1788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rgbClr val="FFCC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 xmlns="">
                  <a14:imgLayer r:embed="rId11">
                    <a14:imgEffect>
                      <a14:backgroundRemoval t="8876" b="94083" l="1987" r="9470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6629" y="1916832"/>
            <a:ext cx="1743603" cy="19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 xmlns="">
                  <a14:imgLayer r:embed="rId13">
                    <a14:imgEffect>
                      <a14:backgroundRemoval t="0" b="99500" l="355" r="98759"/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2975" y="1484784"/>
            <a:ext cx="2692656" cy="3819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012223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73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9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996" tmFilter="0, 0; 0.125,0.2665; 0.25,0.4; 0.375,0.465; 0.5,0.5;  0.625,0.535; 0.75,0.6; 0.875,0.7335; 1,1">
                                          <p:stCondLst>
                                            <p:cond delay="99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98" tmFilter="0, 0; 0.125,0.2665; 0.25,0.4; 0.375,0.465; 0.5,0.5;  0.625,0.535; 0.75,0.6; 0.875,0.7335; 1,1">
                                          <p:stCondLst>
                                            <p:cond delay="1986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46" tmFilter="0, 0; 0.125,0.2665; 0.25,0.4; 0.375,0.465; 0.5,0.5;  0.625,0.535; 0.75,0.6; 0.875,0.7335; 1,1">
                                          <p:stCondLst>
                                            <p:cond delay="248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9">
                                          <p:stCondLst>
                                            <p:cond delay="975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49" decel="50000">
                                          <p:stCondLst>
                                            <p:cond delay="1014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9">
                                          <p:stCondLst>
                                            <p:cond delay="1968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49" decel="50000">
                                          <p:stCondLst>
                                            <p:cond delay="2007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9">
                                          <p:stCondLst>
                                            <p:cond delay="2463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49" decel="50000">
                                          <p:stCondLst>
                                            <p:cond delay="250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9">
                                          <p:stCondLst>
                                            <p:cond delay="2712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49" decel="50000">
                                          <p:stCondLst>
                                            <p:cond delay="2751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2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2000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4" dur="2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2000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1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2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5373216"/>
            <a:ext cx="8229600" cy="10081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До скорых встреч! </a:t>
            </a:r>
            <a: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 flipV="1">
            <a:off x="971600" y="404664"/>
            <a:ext cx="7304566" cy="576064"/>
          </a:xfrm>
        </p:spPr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910" t="2851" b="2851"/>
          <a:stretch/>
        </p:blipFill>
        <p:spPr bwMode="auto">
          <a:xfrm>
            <a:off x="1833231" y="479691"/>
            <a:ext cx="5485613" cy="4824536"/>
          </a:xfrm>
          <a:prstGeom prst="rect">
            <a:avLst/>
          </a:prstGeom>
          <a:solidFill>
            <a:srgbClr val="002060"/>
          </a:solidFill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xmlns="" val="4004875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1591</TotalTime>
  <Words>81</Words>
  <Application>Microsoft Office PowerPoint</Application>
  <PresentationFormat>Экран (4:3)</PresentationFormat>
  <Paragraphs>9</Paragraphs>
  <Slides>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Воздушный поток</vt:lpstr>
      <vt:lpstr>Электронное интерактивное   дидактическое мультимедийное пособие  «Азбука настроений  Буратино»  для детей старшей и подготовительной к школе групп </vt:lpstr>
      <vt:lpstr>Какое настроение у Буратино? Как вы догадались? Подберите маску с таким же настроением. </vt:lpstr>
      <vt:lpstr>Помогите Буратино разобраться, кто из сказочных героев злой,  кто веселый,  кто грустный? С кем из них Буратино подружится? </vt:lpstr>
      <vt:lpstr>Помогите Буратино найти своего питомца. </vt:lpstr>
      <vt:lpstr>Подскажите Буратино, кто здесь лишний и почему. </vt:lpstr>
      <vt:lpstr>Разозлился мальчик Марк, не унять его никак! Помогите Буратино найти Марка.  Что нужно сделать, чтобы Марк успокоился? </vt:lpstr>
      <vt:lpstr> Какие  чувства будет испытывать Буратино в этой ситуации? Что нужно сделать, чтобы изменить его настроение? </vt:lpstr>
      <vt:lpstr>  Какое выражение лица будет у  Буратино теперь?  </vt:lpstr>
      <vt:lpstr>До скорых встреч!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Вероника</dc:creator>
  <cp:lastModifiedBy>Ocean</cp:lastModifiedBy>
  <cp:revision>69</cp:revision>
  <dcterms:created xsi:type="dcterms:W3CDTF">2013-02-19T15:27:03Z</dcterms:created>
  <dcterms:modified xsi:type="dcterms:W3CDTF">2019-03-31T13:45:37Z</dcterms:modified>
</cp:coreProperties>
</file>