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5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0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20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80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8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2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56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2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71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1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863FC-4F26-4541-B63B-CA4378A4FD6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5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Интерактивная игра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«Помоги гномику найти свой цветок»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Презентацию подготовила: педагог-психолог Королёва Марина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20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561702" y="300446"/>
            <a:ext cx="6439988" cy="4624251"/>
          </a:xfrm>
          <a:prstGeom prst="wedgeRoundRectCallout">
            <a:avLst>
              <a:gd name="adj1" fmla="val 62737"/>
              <a:gd name="adj2" fmla="val -550"/>
              <a:gd name="adj3" fmla="val 16667"/>
            </a:avLst>
          </a:prstGeom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Привет! Меня зовут Ира. Сегодня нам надо помочь гномикам найти каждому свой цветок. Для этого нажимай на цветок с таким настроением, как и у гномика. Если ты выполнишь верно, то цветочек появится в рамке и ты можешь переходить к следующему заданию. Перейти к следующему заданию можно, нажав на стрелку в верхнем правом углу. Удачи тебе!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1371599" y="5603966"/>
            <a:ext cx="4898571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НАЧАТЬ ИГРУ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78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254095" y="2416629"/>
            <a:ext cx="1977191" cy="228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5"/>
          <a:stretch/>
        </p:blipFill>
        <p:spPr>
          <a:xfrm>
            <a:off x="9724706" y="886442"/>
            <a:ext cx="2197003" cy="30603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10174915" y="4614454"/>
            <a:ext cx="1327542" cy="1534885"/>
          </a:xfrm>
          <a:prstGeom prst="rect">
            <a:avLst/>
          </a:prstGeom>
        </p:spPr>
      </p:pic>
      <p:sp>
        <p:nvSpPr>
          <p:cNvPr id="10" name="Стрелка вправо 9">
            <a:hlinkClick r:id="rId10" action="ppaction://hlinksldjump"/>
          </p:cNvPr>
          <p:cNvSpPr/>
          <p:nvPr/>
        </p:nvSpPr>
        <p:spPr>
          <a:xfrm>
            <a:off x="10943301" y="1372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4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7"/>
          <a:stretch/>
        </p:blipFill>
        <p:spPr>
          <a:xfrm>
            <a:off x="9742476" y="878079"/>
            <a:ext cx="2179233" cy="30538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10175125" y="4526279"/>
            <a:ext cx="1313934" cy="1711235"/>
          </a:xfrm>
          <a:prstGeom prst="rect">
            <a:avLst/>
          </a:prstGeom>
        </p:spPr>
      </p:pic>
      <p:sp>
        <p:nvSpPr>
          <p:cNvPr id="9" name="Стрелка вправо 8">
            <a:hlinkClick r:id="rId9" action="ppaction://hlinksldjump"/>
          </p:cNvPr>
          <p:cNvSpPr/>
          <p:nvPr/>
        </p:nvSpPr>
        <p:spPr>
          <a:xfrm>
            <a:off x="10999855" y="1844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3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8"/>
          <a:stretch/>
        </p:blipFill>
        <p:spPr>
          <a:xfrm>
            <a:off x="9624971" y="936714"/>
            <a:ext cx="1989065" cy="27731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10228218" y="4419137"/>
            <a:ext cx="1261389" cy="1664264"/>
          </a:xfrm>
          <a:prstGeom prst="rect">
            <a:avLst/>
          </a:prstGeom>
        </p:spPr>
      </p:pic>
      <p:sp>
        <p:nvSpPr>
          <p:cNvPr id="9" name="Стрелка вправо 8">
            <a:hlinkClick r:id="rId8" action="ppaction://hlinksldjump"/>
          </p:cNvPr>
          <p:cNvSpPr/>
          <p:nvPr/>
        </p:nvSpPr>
        <p:spPr>
          <a:xfrm>
            <a:off x="11029802" y="1751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1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8"/>
          <a:stretch/>
        </p:blipFill>
        <p:spPr>
          <a:xfrm>
            <a:off x="9878507" y="1002574"/>
            <a:ext cx="1939834" cy="27072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0085407" y="4420361"/>
            <a:ext cx="1526034" cy="1661815"/>
          </a:xfrm>
          <a:prstGeom prst="rect">
            <a:avLst/>
          </a:prstGeom>
        </p:spPr>
      </p:pic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11122237" y="1862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13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8"/>
          <a:stretch/>
        </p:blipFill>
        <p:spPr>
          <a:xfrm>
            <a:off x="9802253" y="1198118"/>
            <a:ext cx="1953163" cy="2733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10102124" y="4349931"/>
            <a:ext cx="1492600" cy="1989908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11038114" y="2220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7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927464" y="927463"/>
            <a:ext cx="5564777" cy="2023437"/>
          </a:xfrm>
          <a:prstGeom prst="wedgeRoundRectCallout">
            <a:avLst>
              <a:gd name="adj1" fmla="val 73298"/>
              <a:gd name="adj2" fmla="val 39259"/>
              <a:gd name="adj3" fmla="val 16667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Ты молодец! Отлично справился с заданиями! Пока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1332411" y="4767943"/>
            <a:ext cx="4833258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ЗАВЕРШИТЬ ИГРУ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29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88</Words>
  <Application>Microsoft Office PowerPoint</Application>
  <PresentationFormat>Широкоэкранный</PresentationFormat>
  <Paragraphs>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Тема Office</vt:lpstr>
      <vt:lpstr>Интерактивная игра «Помоги гномику найти свой цветок»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«Помоги гномику найти свой цветок»</dc:title>
  <dc:creator>Пользователь Windows</dc:creator>
  <cp:lastModifiedBy>Пользователь Windows</cp:lastModifiedBy>
  <cp:revision>5</cp:revision>
  <dcterms:created xsi:type="dcterms:W3CDTF">2020-04-12T09:02:49Z</dcterms:created>
  <dcterms:modified xsi:type="dcterms:W3CDTF">2020-04-12T09:35:44Z</dcterms:modified>
</cp:coreProperties>
</file>