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9" r:id="rId4"/>
    <p:sldId id="257" r:id="rId5"/>
    <p:sldId id="258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E1C6-79F8-4593-A26F-87774BB47BF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BCF7-4DBF-45D5-8262-155CD05F3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641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E1C6-79F8-4593-A26F-87774BB47BF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BCF7-4DBF-45D5-8262-155CD05F3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543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E1C6-79F8-4593-A26F-87774BB47BF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BCF7-4DBF-45D5-8262-155CD05F3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885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E1C6-79F8-4593-A26F-87774BB47BF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BCF7-4DBF-45D5-8262-155CD05F3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573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E1C6-79F8-4593-A26F-87774BB47BF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BCF7-4DBF-45D5-8262-155CD05F3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026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E1C6-79F8-4593-A26F-87774BB47BF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BCF7-4DBF-45D5-8262-155CD05F3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03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E1C6-79F8-4593-A26F-87774BB47BF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BCF7-4DBF-45D5-8262-155CD05F3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99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E1C6-79F8-4593-A26F-87774BB47BF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BCF7-4DBF-45D5-8262-155CD05F3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223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E1C6-79F8-4593-A26F-87774BB47BF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BCF7-4DBF-45D5-8262-155CD05F3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57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E1C6-79F8-4593-A26F-87774BB47BF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BCF7-4DBF-45D5-8262-155CD05F3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891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E1C6-79F8-4593-A26F-87774BB47BF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5BCF7-4DBF-45D5-8262-155CD05F3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119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EE1C6-79F8-4593-A26F-87774BB47BF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5BCF7-4DBF-45D5-8262-155CD05F3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7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ukadeti.ru/skazki/dva_moroz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10919" y="6630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152" y="1366896"/>
            <a:ext cx="717370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Предлагаем 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ам прочитать русскую народную сказку </a:t>
            </a:r>
          </a:p>
          <a:p>
            <a:pPr algn="ctr"/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«ДВА МОРОЗА»</a:t>
            </a:r>
          </a:p>
          <a:p>
            <a:pPr algn="ctr"/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и побеседовать с ребенком о прочитанном произведении.</a:t>
            </a:r>
          </a:p>
          <a:p>
            <a:pPr algn="ctr"/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Вам помогут вопросы.</a:t>
            </a:r>
          </a:p>
          <a:p>
            <a:pPr algn="ctr"/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Приятного вам прочтения и общения с ребенком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836" y="614459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Выполнила: педагог МБДОУ «ДС № 251 г. Челябинска» Летягина Е. Н.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51152" y="132614"/>
            <a:ext cx="4904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МБДОУ «Детский сад №251 г. Челябинска»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4945" y="1228005"/>
            <a:ext cx="3408219" cy="471921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8300291" y="6056057"/>
            <a:ext cx="31375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Текст сказки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23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09091" y="112473"/>
            <a:ext cx="7573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РУССКАЯ НАРОДНАЯ СКАЗКА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10919" y="6630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127" y="1145309"/>
            <a:ext cx="7241309" cy="517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34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37186" y="120072"/>
            <a:ext cx="49176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главные герои в сказке?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6651645" y="2022041"/>
            <a:ext cx="4108719" cy="4488874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639" y="885968"/>
            <a:ext cx="4608943" cy="4138613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74602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83212" y="106283"/>
            <a:ext cx="6815968" cy="5134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5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 решили позабавиться Два Мороза?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928370" y="944421"/>
            <a:ext cx="3186316" cy="2325252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4636654" y="2544041"/>
            <a:ext cx="6167351" cy="4041486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308698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3094182" y="1584719"/>
            <a:ext cx="6003635" cy="4636655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152072" y="129310"/>
            <a:ext cx="86802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Смог ли мороз-Багровый нос, заморозить барина?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89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292114" y="925830"/>
            <a:ext cx="3356250" cy="3849323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  <p:pic>
        <p:nvPicPr>
          <p:cNvPr id="4" name="Рисунок 3" descr="C:\Users\Katya\Desktop\Два Мороза\dva_moroza-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603" y="1566927"/>
            <a:ext cx="3377616" cy="386400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5"/>
          <a:stretch>
            <a:fillRect/>
          </a:stretch>
        </p:blipFill>
        <p:spPr>
          <a:xfrm>
            <a:off x="7918458" y="2454496"/>
            <a:ext cx="3368377" cy="3849323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858174" y="193963"/>
            <a:ext cx="67320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произошло с морозом- Синий нос?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3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2072" y="1277541"/>
            <a:ext cx="1099589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звали старшего брата Мороза? (Багровый нос).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Чьи сани были с бубенчиком? (мужика).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Куда ехал барин? (в город).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Куда ехал мужик? (в лес по дрова).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Синий нос боялся, что не справится с барином? (у барина шуба, шапка, сапоги на меху).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Смог ли Багровый нос заморозить барина? (да).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согрело мужика? (труд, рубка дров).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Откуда мужик выгнал Синего носа поленом? (из полушубка).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ошибся в выборе жертвы Синий нос? (молодой, неопытный, простой).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победил в состязании? (Багровый нос).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69164" y="166255"/>
            <a:ext cx="1946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Викторина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82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21088" y="360218"/>
            <a:ext cx="184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9028" l="0" r="93438">
                        <a14:backgroundMark x1="40156" y1="80139" x2="40156" y2="801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0" t="10195" r="23358" b="6883"/>
          <a:stretch/>
        </p:blipFill>
        <p:spPr>
          <a:xfrm>
            <a:off x="7628316" y="1455640"/>
            <a:ext cx="4470400" cy="477890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95055" y="1455640"/>
            <a:ext cx="643820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 «Два мороза» </a:t>
            </a:r>
          </a:p>
          <a:p>
            <a:pPr algn="ctr"/>
            <a:r>
              <a:rPr lang="ru-RU" sz="20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том, что труд, а не шуба, в любой мороз согреет, спасет. Барин-бездельник замерз, а мужичка работа согрела. Более того, он Синего носа еще и поколотил. Старший Мороз знал, что так будет. Сказка учит быть трудолюбивым, находчивым, согреваться в морозы движением, активностью, работой, не сдаваться, не хвастаться, не судить по внешности, не гнаться за легкой добычей, делать выводы из своих ошибок.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71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290</Words>
  <Application>Microsoft Office PowerPoint</Application>
  <PresentationFormat>Произвольный</PresentationFormat>
  <Paragraphs>26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Katya</dc:creator>
  <cp:lastModifiedBy>251_5</cp:lastModifiedBy>
  <cp:revision>26</cp:revision>
  <dcterms:created xsi:type="dcterms:W3CDTF">2022-01-03T12:02:15Z</dcterms:created>
  <dcterms:modified xsi:type="dcterms:W3CDTF">2022-03-21T07:53:40Z</dcterms:modified>
</cp:coreProperties>
</file>