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9" r:id="rId2"/>
    <p:sldId id="256" r:id="rId3"/>
    <p:sldId id="257" r:id="rId4"/>
    <p:sldId id="258" r:id="rId5"/>
    <p:sldId id="259" r:id="rId6"/>
    <p:sldId id="260" r:id="rId7"/>
    <p:sldId id="261" r:id="rId8"/>
    <p:sldId id="263" r:id="rId9"/>
    <p:sldId id="262" r:id="rId10"/>
    <p:sldId id="265" r:id="rId11"/>
    <p:sldId id="264" r:id="rId12"/>
    <p:sldId id="26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-629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D2B245-48EB-4AD6-AB5F-4A5DCBF7B862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7EDC59-40E4-42BD-97CB-665611C29F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552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7EDC59-40E4-42BD-97CB-665611C29F71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9474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0EA47-3C0D-4782-BEE0-F0E3C55D6E07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68CC2-4B60-43AB-BCEF-788DCFD7C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82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0EA47-3C0D-4782-BEE0-F0E3C55D6E07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68CC2-4B60-43AB-BCEF-788DCFD7C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216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0EA47-3C0D-4782-BEE0-F0E3C55D6E07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68CC2-4B60-43AB-BCEF-788DCFD7C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6351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0EA47-3C0D-4782-BEE0-F0E3C55D6E07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68CC2-4B60-43AB-BCEF-788DCFD7C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700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0EA47-3C0D-4782-BEE0-F0E3C55D6E07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68CC2-4B60-43AB-BCEF-788DCFD7C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10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0EA47-3C0D-4782-BEE0-F0E3C55D6E07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68CC2-4B60-43AB-BCEF-788DCFD7C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594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0EA47-3C0D-4782-BEE0-F0E3C55D6E07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68CC2-4B60-43AB-BCEF-788DCFD7C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8297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0EA47-3C0D-4782-BEE0-F0E3C55D6E07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68CC2-4B60-43AB-BCEF-788DCFD7C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6821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0EA47-3C0D-4782-BEE0-F0E3C55D6E07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68CC2-4B60-43AB-BCEF-788DCFD7C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171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0EA47-3C0D-4782-BEE0-F0E3C55D6E07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68CC2-4B60-43AB-BCEF-788DCFD7C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767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0EA47-3C0D-4782-BEE0-F0E3C55D6E07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68CC2-4B60-43AB-BCEF-788DCFD7C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051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0EA47-3C0D-4782-BEE0-F0E3C55D6E07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368CC2-4B60-43AB-BCEF-788DCFD7C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982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nukadeti.ru/skazki/carevna_lyagushka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3"/>
          <a:stretch>
            <a:fillRect/>
          </a:stretch>
        </p:blipFill>
        <p:spPr>
          <a:xfrm>
            <a:off x="8201890" y="1136074"/>
            <a:ext cx="3000433" cy="424872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052945" y="1434237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Предлагаем вам прочитать русскую народную сказку </a:t>
            </a:r>
          </a:p>
          <a:p>
            <a:pPr algn="ctr"/>
            <a:r>
              <a:rPr lang="ru-RU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«Царевна - лягушка»</a:t>
            </a:r>
            <a:endParaRPr lang="ru-RU" sz="24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побеседовать с ребенком о прочитанном произведении.</a:t>
            </a:r>
          </a:p>
          <a:p>
            <a:pPr algn="ctr"/>
            <a:r>
              <a:rPr lang="ru-RU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Вам помогут вопросы.</a:t>
            </a:r>
          </a:p>
          <a:p>
            <a:pPr algn="ctr"/>
            <a:r>
              <a:rPr lang="ru-RU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Приятного вам прочтения и общения с ребенком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520657" y="184851"/>
            <a:ext cx="49042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МБДОУ «Детский сад №251 г. Челябинска»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9310" y="617483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Выполнила: педагог МБДОУ «ДС № 251 г. Челябинска» Летягина Е. Н.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81556" y="5613569"/>
            <a:ext cx="28410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Текст сказки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572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2618" y="1265382"/>
            <a:ext cx="3306618" cy="4562765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50545" y="1881912"/>
            <a:ext cx="3339616" cy="4269508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1163781" y="79456"/>
            <a:ext cx="100597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Что </a:t>
            </a:r>
            <a:r>
              <a:rPr lang="ru-RU" sz="2800" smtClean="0">
                <a:latin typeface="Arial" panose="020B0604020202020204" pitchFamily="34" charset="0"/>
                <a:cs typeface="Arial" panose="020B0604020202020204" pitchFamily="34" charset="0"/>
              </a:rPr>
              <a:t>сделала Баба Яга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когда к ней пришел Иван Царевич?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63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4543" y="1101227"/>
            <a:ext cx="3999347" cy="4655546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311563" y="175491"/>
            <a:ext cx="100680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Кто помог Ивану Царевичу погубить Кощея Бессмертного?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4"/>
          <a:stretch>
            <a:fillRect/>
          </a:stretch>
        </p:blipFill>
        <p:spPr>
          <a:xfrm>
            <a:off x="6843453" y="1673053"/>
            <a:ext cx="4110874" cy="4783165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265007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6773" y1="25625" x2="6773" y2="2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2282" y="1564197"/>
            <a:ext cx="2735318" cy="504305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43" r="995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35646" y="1880281"/>
            <a:ext cx="3922191" cy="485234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0625" y="201835"/>
            <a:ext cx="184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93246" y="822856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Сказка говорит о том, как важно ценить вмешательство случая в свою жизнь. Иногда стоит проявить терпение, чтобы понять смысл жизненного урока. Так Иван-царевич учится проявлять справедливость, милосердие и целеустремленность в поисках жены после того, как сжег лягушачью кожу Василисы. В пути он понял, как важно отвечать за свои действия и не спешить с решениями.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6699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77371" y="0"/>
            <a:ext cx="56014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РУССКАЯ НАРОДНАЯ СКАЗКА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55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6773" y1="25625" x2="6773" y2="2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466" y="1487055"/>
            <a:ext cx="2700916" cy="504305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43" r="995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3420" y="1976582"/>
            <a:ext cx="4359562" cy="43797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0625" y="201835"/>
            <a:ext cx="111707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Кто главные герои русской народной сказки «Царевна-лягушка»?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5485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20292" y="98478"/>
            <a:ext cx="57566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Кого взял в жены Иван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Ц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аревич?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17292" y1="42344" x2="17292" y2="42344"/>
                        <a14:foregroundMark x1="18958" y1="45000" x2="18958" y2="45000"/>
                        <a14:foregroundMark x1="27083" y1="44531" x2="27083" y2="44531"/>
                        <a14:foregroundMark x1="76250" y1="94531" x2="76250" y2="94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36" y="2732809"/>
            <a:ext cx="4350327" cy="33181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6773" y1="25625" x2="6773" y2="2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61893" y="1167115"/>
            <a:ext cx="3103415" cy="559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253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27405" y="251752"/>
            <a:ext cx="85754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0" i="0" dirty="0" smtClean="0">
                <a:effectLst/>
                <a:latin typeface="Arial" panose="020B0604020202020204" pitchFamily="34" charset="0"/>
              </a:rPr>
              <a:t>Какие задания царь давал жёнам своих сыновей?</a:t>
            </a:r>
            <a:endParaRPr lang="ru-RU" sz="2800" dirty="0"/>
          </a:p>
        </p:txBody>
      </p:sp>
      <p:pic>
        <p:nvPicPr>
          <p:cNvPr id="6" name="Рисунок 5"/>
          <p:cNvPicPr/>
          <p:nvPr/>
        </p:nvPicPr>
        <p:blipFill>
          <a:blip r:embed="rId3"/>
          <a:stretch>
            <a:fillRect/>
          </a:stretch>
        </p:blipFill>
        <p:spPr>
          <a:xfrm>
            <a:off x="220447" y="1304636"/>
            <a:ext cx="3798598" cy="3362036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pic>
        <p:nvPicPr>
          <p:cNvPr id="7" name="Рисунок 6"/>
          <p:cNvPicPr/>
          <p:nvPr/>
        </p:nvPicPr>
        <p:blipFill>
          <a:blip r:embed="rId4"/>
          <a:stretch>
            <a:fillRect/>
          </a:stretch>
        </p:blipFill>
        <p:spPr>
          <a:xfrm>
            <a:off x="4239491" y="2325254"/>
            <a:ext cx="3713018" cy="3556000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pic>
        <p:nvPicPr>
          <p:cNvPr id="8" name="Рисунок 7"/>
          <p:cNvPicPr/>
          <p:nvPr/>
        </p:nvPicPr>
        <p:blipFill>
          <a:blip r:embed="rId5"/>
          <a:stretch>
            <a:fillRect/>
          </a:stretch>
        </p:blipFill>
        <p:spPr>
          <a:xfrm>
            <a:off x="8216170" y="3198090"/>
            <a:ext cx="3676073" cy="3556000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135044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98763" y="233325"/>
            <a:ext cx="116932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0" i="0" dirty="0" smtClean="0">
                <a:effectLst/>
                <a:latin typeface="Arial" panose="020B0604020202020204" pitchFamily="34" charset="0"/>
              </a:rPr>
              <a:t>Куда и зачем отправился Иван Царевич, когда пир был на исходе?</a:t>
            </a:r>
            <a:endParaRPr lang="ru-RU" sz="2800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1116" y="1385455"/>
            <a:ext cx="8134350" cy="524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978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48872" y="344162"/>
            <a:ext cx="870989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Где надо было искать Василису Премудрую 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Ивану Царевичу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4969" y="1642431"/>
            <a:ext cx="6102061" cy="4762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139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417" y="888544"/>
            <a:ext cx="6216073" cy="564342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336701" y="39288"/>
            <a:ext cx="80607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Что дал Старичок, Ивану Царевичу в помощь?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0581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327" y="880430"/>
            <a:ext cx="2904657" cy="2774676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1327323" y="-40622"/>
            <a:ext cx="95373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Кого повстречал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Иван Царевич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 своём пути, когда отправился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Василисой Прекрасной?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9438" y="946634"/>
            <a:ext cx="3241907" cy="2765502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85677" y="3935418"/>
            <a:ext cx="3175757" cy="2742473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50021" y="3892245"/>
            <a:ext cx="3014230" cy="2785646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191675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215</Words>
  <Application>Microsoft Office PowerPoint</Application>
  <PresentationFormat>Произвольный</PresentationFormat>
  <Paragraphs>22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Katya</dc:creator>
  <cp:lastModifiedBy>251_5</cp:lastModifiedBy>
  <cp:revision>21</cp:revision>
  <dcterms:created xsi:type="dcterms:W3CDTF">2022-01-04T17:06:26Z</dcterms:created>
  <dcterms:modified xsi:type="dcterms:W3CDTF">2022-03-21T07:57:23Z</dcterms:modified>
</cp:coreProperties>
</file>