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56" r:id="rId4"/>
    <p:sldId id="257" r:id="rId5"/>
    <p:sldId id="260" r:id="rId6"/>
    <p:sldId id="259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37C37-FC21-47CF-9B55-71054C82CC8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3530-3620-4A59-9622-BA50A3D31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626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37C37-FC21-47CF-9B55-71054C82CC8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3530-3620-4A59-9622-BA50A3D31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607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37C37-FC21-47CF-9B55-71054C82CC8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3530-3620-4A59-9622-BA50A3D31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957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37C37-FC21-47CF-9B55-71054C82CC8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3530-3620-4A59-9622-BA50A3D31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91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37C37-FC21-47CF-9B55-71054C82CC8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3530-3620-4A59-9622-BA50A3D31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274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37C37-FC21-47CF-9B55-71054C82CC8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3530-3620-4A59-9622-BA50A3D31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074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37C37-FC21-47CF-9B55-71054C82CC8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3530-3620-4A59-9622-BA50A3D31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68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37C37-FC21-47CF-9B55-71054C82CC8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3530-3620-4A59-9622-BA50A3D31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1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37C37-FC21-47CF-9B55-71054C82CC8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3530-3620-4A59-9622-BA50A3D31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73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37C37-FC21-47CF-9B55-71054C82CC8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3530-3620-4A59-9622-BA50A3D31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94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37C37-FC21-47CF-9B55-71054C82CC8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3530-3620-4A59-9622-BA50A3D31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390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37C37-FC21-47CF-9B55-71054C82CC8F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73530-3620-4A59-9622-BA50A3D31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28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ukadeti.ru/skazki/bazhov-serebryanoe-kopytc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172364" y="1809843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Предлагаем вам </a:t>
            </a: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сказку П. Бажова 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«Серебряное копытце»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и побеседовать с ребенком о прочитанном произведении.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Вам помогут вопросы.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Приятного вам прочтения и общения с ребенком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36217" y="140916"/>
            <a:ext cx="4904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МБДОУ «Детский сад №251 г. Челябинска»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65959" y="598269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Выполнила: педагог МБДОУ «ДС № 251 г. Челябинска» Летягина Е. Н.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223" y="745099"/>
            <a:ext cx="3152486" cy="41403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4916" y="5125511"/>
            <a:ext cx="2841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Текст сказки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70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556" y="1311564"/>
            <a:ext cx="3393643" cy="47171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4290" y="187188"/>
            <a:ext cx="4830618" cy="648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1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68" y="1597890"/>
            <a:ext cx="3560631" cy="4775199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8746" y="1597889"/>
            <a:ext cx="3299235" cy="4775199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5929" y="1597891"/>
            <a:ext cx="3352798" cy="477520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902880" y="275724"/>
            <a:ext cx="65709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встретились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Кокованя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и Даренка?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05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51199" y="310508"/>
            <a:ext cx="539038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любила слушать Даренка?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253" y="1178043"/>
            <a:ext cx="4255171" cy="528353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511" y="1178043"/>
            <a:ext cx="4255377" cy="521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50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96" y="1432501"/>
            <a:ext cx="3767068" cy="46357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39128" y="299864"/>
            <a:ext cx="51891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Какая мечта была у Даренки?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1290" y="1432501"/>
            <a:ext cx="3738310" cy="46357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4526" y="1432500"/>
            <a:ext cx="3479511" cy="470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78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0218" y="742015"/>
            <a:ext cx="1183178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11111"/>
                </a:solidFill>
                <a:latin typeface="Arial" panose="020B0604020202020204" pitchFamily="34" charset="0"/>
              </a:rPr>
              <a:t>1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Как звали девочку? </a:t>
            </a:r>
            <a:r>
              <a:rPr lang="ru-RU" sz="2400" b="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(Даренка)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ru-RU" sz="2400" dirty="0">
                <a:solidFill>
                  <a:srgbClr val="111111"/>
                </a:solidFill>
                <a:latin typeface="Arial" panose="020B0604020202020204" pitchFamily="34" charset="0"/>
              </a:rPr>
              <a:t>2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Кем был дед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Кокованя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по профессии? </a:t>
            </a:r>
            <a:r>
              <a:rPr lang="ru-RU" sz="2400" b="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(Охотник)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ru-RU" sz="2400" dirty="0">
                <a:solidFill>
                  <a:srgbClr val="111111"/>
                </a:solidFill>
                <a:latin typeface="Arial" panose="020B0604020202020204" pitchFamily="34" charset="0"/>
              </a:rPr>
              <a:t>3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Кого попросила взять с собой девочка у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Коковани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(Кошку)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ru-RU" sz="2400" dirty="0">
                <a:solidFill>
                  <a:srgbClr val="111111"/>
                </a:solidFill>
                <a:latin typeface="Arial" panose="020B0604020202020204" pitchFamily="34" charset="0"/>
              </a:rPr>
              <a:t>4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Как звали кошку Даренки? </a:t>
            </a:r>
            <a:r>
              <a:rPr lang="ru-RU" sz="2400" b="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ru-RU" sz="2400" b="0" i="1" dirty="0" err="1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Мурёнка</a:t>
            </a:r>
            <a:r>
              <a:rPr lang="ru-RU" sz="2400" b="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)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ru-RU" sz="2400" dirty="0">
                <a:solidFill>
                  <a:srgbClr val="111111"/>
                </a:solidFill>
                <a:latin typeface="Arial" panose="020B0604020202020204" pitchFamily="34" charset="0"/>
              </a:rPr>
              <a:t>5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С каким музыкальным инструментом сравнил дед кошку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Мурёнку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? </a:t>
            </a:r>
            <a:r>
              <a:rPr lang="ru-RU" sz="2400" b="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(С балалайкой)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ru-RU" sz="2400" dirty="0">
                <a:solidFill>
                  <a:srgbClr val="111111"/>
                </a:solidFill>
                <a:latin typeface="Arial" panose="020B0604020202020204" pitchFamily="34" charset="0"/>
              </a:rPr>
              <a:t>6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Что </a:t>
            </a:r>
            <a:r>
              <a:rPr lang="ru-RU" sz="240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рассказывал 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вечерами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Кокованя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девочке </a:t>
            </a:r>
            <a:r>
              <a:rPr lang="ru-RU" sz="240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(Сказки)</a:t>
            </a:r>
            <a:r>
              <a:rPr lang="ru-RU" sz="240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ru-RU" sz="2400" dirty="0">
                <a:solidFill>
                  <a:srgbClr val="111111"/>
                </a:solidFill>
                <a:latin typeface="Arial" panose="020B0604020202020204" pitchFamily="34" charset="0"/>
              </a:rPr>
              <a:t>7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О ком любила больше всего слушать девочка? </a:t>
            </a:r>
            <a:r>
              <a:rPr lang="ru-RU" sz="240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(О козле- Серебряное копытце)</a:t>
            </a:r>
            <a:endParaRPr lang="ru-RU" sz="2400" i="0" dirty="0" smtClean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  <a:p>
            <a:r>
              <a:rPr lang="ru-RU" sz="2400" dirty="0">
                <a:solidFill>
                  <a:srgbClr val="111111"/>
                </a:solidFill>
                <a:latin typeface="Arial" panose="020B0604020202020204" pitchFamily="34" charset="0"/>
              </a:rPr>
              <a:t>8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Какие припасы взяли с собой дедушка и девочка в лес? </a:t>
            </a:r>
            <a:r>
              <a:rPr lang="ru-RU" sz="2400" b="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(Два мешка сухарей)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ru-RU" sz="2400" dirty="0">
                <a:solidFill>
                  <a:srgbClr val="111111"/>
                </a:solidFill>
                <a:latin typeface="Arial" panose="020B0604020202020204" pitchFamily="34" charset="0"/>
              </a:rPr>
              <a:t>9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Когда ушёл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Кокованя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за лошадью в деревню, кого увидела девочка? </a:t>
            </a:r>
            <a:r>
              <a:rPr lang="ru-RU" sz="240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(Серебряное копытце)</a:t>
            </a:r>
            <a:r>
              <a:rPr lang="ru-RU" sz="240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ru-RU" sz="2400" dirty="0" smtClean="0">
                <a:solidFill>
                  <a:srgbClr val="111111"/>
                </a:solidFill>
                <a:latin typeface="Arial" panose="020B0604020202020204" pitchFamily="34" charset="0"/>
              </a:rPr>
              <a:t>10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Сколько дней не было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Коковани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? </a:t>
            </a:r>
            <a:r>
              <a:rPr lang="ru-RU" sz="2400" b="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(3 дня)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11 С кем подружилась кошка девочки? (С </a:t>
            </a:r>
            <a:r>
              <a:rPr lang="ru-RU" sz="240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«Серебряным копытцем»</a:t>
            </a:r>
            <a:r>
              <a:rPr lang="ru-RU" sz="240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12 Куда запрыгнул козлик и стал выбивать драгоценные камни? </a:t>
            </a:r>
            <a:r>
              <a:rPr lang="ru-RU" sz="2400" b="0" i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(На крышу балагана)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400" b="0" i="0" dirty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0619" y="104453"/>
            <a:ext cx="1946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Викторина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743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06618" y="1341965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Герои сказа очень хорошие и добрые люди, которые заслужили свое счастье. Хорошая девочка Даренка, не по годам ответственная и работящая, хороший человек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Кокованя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 добрый и ласковый. И конечно, совершенно замечательная кошка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Муренка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 которая нашла в лесу своего друга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Сказ  «Серебряное копытце» учит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любить природу, трудиться, быть честным и бескорыстным. Не брать больше, чем нужно, делиться с другими людьми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1153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156</Words>
  <Application>Microsoft Office PowerPoint</Application>
  <PresentationFormat>Произвольный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</dc:creator>
  <cp:lastModifiedBy>251_5</cp:lastModifiedBy>
  <cp:revision>12</cp:revision>
  <dcterms:created xsi:type="dcterms:W3CDTF">2021-12-26T15:47:23Z</dcterms:created>
  <dcterms:modified xsi:type="dcterms:W3CDTF">2022-03-21T07:58:28Z</dcterms:modified>
</cp:coreProperties>
</file>