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10.wdp"/><Relationship Id="rId18" Type="http://schemas.openxmlformats.org/officeDocument/2006/relationships/image" Target="../media/image17.png"/><Relationship Id="rId3" Type="http://schemas.openxmlformats.org/officeDocument/2006/relationships/image" Target="../media/image9.jpeg"/><Relationship Id="rId21" Type="http://schemas.openxmlformats.org/officeDocument/2006/relationships/image" Target="../media/image19.jpg"/><Relationship Id="rId7" Type="http://schemas.microsoft.com/office/2007/relationships/hdphoto" Target="../media/hdphoto7.wdp"/><Relationship Id="rId12" Type="http://schemas.openxmlformats.org/officeDocument/2006/relationships/image" Target="../media/image14.png"/><Relationship Id="rId17" Type="http://schemas.microsoft.com/office/2007/relationships/hdphoto" Target="../media/hdphoto12.wdp"/><Relationship Id="rId25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16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microsoft.com/office/2007/relationships/hdphoto" Target="../media/hdphoto9.wdp"/><Relationship Id="rId24" Type="http://schemas.openxmlformats.org/officeDocument/2006/relationships/image" Target="../media/image22.jpeg"/><Relationship Id="rId5" Type="http://schemas.microsoft.com/office/2007/relationships/hdphoto" Target="../media/hdphoto6.wdp"/><Relationship Id="rId15" Type="http://schemas.microsoft.com/office/2007/relationships/hdphoto" Target="../media/hdphoto11.wdp"/><Relationship Id="rId23" Type="http://schemas.openxmlformats.org/officeDocument/2006/relationships/image" Target="../media/image21.png"/><Relationship Id="rId10" Type="http://schemas.openxmlformats.org/officeDocument/2006/relationships/image" Target="../media/image13.png"/><Relationship Id="rId19" Type="http://schemas.microsoft.com/office/2007/relationships/hdphoto" Target="../media/hdphoto13.wdp"/><Relationship Id="rId4" Type="http://schemas.openxmlformats.org/officeDocument/2006/relationships/image" Target="../media/image10.png"/><Relationship Id="rId9" Type="http://schemas.microsoft.com/office/2007/relationships/hdphoto" Target="../media/hdphoto8.wdp"/><Relationship Id="rId14" Type="http://schemas.openxmlformats.org/officeDocument/2006/relationships/image" Target="../media/image15.png"/><Relationship Id="rId22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microsoft.com/office/2007/relationships/hdphoto" Target="../media/hdphoto14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13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12" Type="http://schemas.microsoft.com/office/2007/relationships/hdphoto" Target="../media/hdphoto18.wdp"/><Relationship Id="rId17" Type="http://schemas.openxmlformats.org/officeDocument/2006/relationships/image" Target="../media/image35.png"/><Relationship Id="rId2" Type="http://schemas.openxmlformats.org/officeDocument/2006/relationships/image" Target="../media/image1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6.wdp"/><Relationship Id="rId11" Type="http://schemas.openxmlformats.org/officeDocument/2006/relationships/image" Target="../media/image32.png"/><Relationship Id="rId5" Type="http://schemas.openxmlformats.org/officeDocument/2006/relationships/image" Target="../media/image29.png"/><Relationship Id="rId15" Type="http://schemas.microsoft.com/office/2007/relationships/hdphoto" Target="../media/hdphoto8.wdp"/><Relationship Id="rId10" Type="http://schemas.microsoft.com/office/2007/relationships/hdphoto" Target="../media/hdphoto17.wdp"/><Relationship Id="rId4" Type="http://schemas.microsoft.com/office/2007/relationships/hdphoto" Target="../media/hdphoto15.wdp"/><Relationship Id="rId9" Type="http://schemas.openxmlformats.org/officeDocument/2006/relationships/image" Target="../media/image31.png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980728"/>
            <a:ext cx="6858000" cy="5877272"/>
          </a:xfrm>
          <a:prstGeom prst="rect">
            <a:avLst/>
          </a:prstGeom>
        </p:spPr>
      </p:pic>
      <p:sp>
        <p:nvSpPr>
          <p:cNvPr id="10" name="Прямоугольник 3"/>
          <p:cNvSpPr/>
          <p:nvPr/>
        </p:nvSpPr>
        <p:spPr>
          <a:xfrm>
            <a:off x="3482630" y="2328632"/>
            <a:ext cx="2178737" cy="830997"/>
          </a:xfrm>
          <a:custGeom>
            <a:avLst/>
            <a:gdLst>
              <a:gd name="connsiteX0" fmla="*/ 0 w 4678973"/>
              <a:gd name="connsiteY0" fmla="*/ 0 h 1754326"/>
              <a:gd name="connsiteX1" fmla="*/ 4678973 w 4678973"/>
              <a:gd name="connsiteY1" fmla="*/ 0 h 1754326"/>
              <a:gd name="connsiteX2" fmla="*/ 4678973 w 4678973"/>
              <a:gd name="connsiteY2" fmla="*/ 1754326 h 1754326"/>
              <a:gd name="connsiteX3" fmla="*/ 0 w 4678973"/>
              <a:gd name="connsiteY3" fmla="*/ 1754326 h 1754326"/>
              <a:gd name="connsiteX4" fmla="*/ 0 w 4678973"/>
              <a:gd name="connsiteY4" fmla="*/ 0 h 1754326"/>
              <a:gd name="connsiteX0" fmla="*/ 0 w 4678973"/>
              <a:gd name="connsiteY0" fmla="*/ 0 h 1754326"/>
              <a:gd name="connsiteX1" fmla="*/ 4678973 w 4678973"/>
              <a:gd name="connsiteY1" fmla="*/ 0 h 1754326"/>
              <a:gd name="connsiteX2" fmla="*/ 4678973 w 4678973"/>
              <a:gd name="connsiteY2" fmla="*/ 1754326 h 1754326"/>
              <a:gd name="connsiteX3" fmla="*/ 0 w 4678973"/>
              <a:gd name="connsiteY3" fmla="*/ 1754326 h 1754326"/>
              <a:gd name="connsiteX4" fmla="*/ 0 w 4678973"/>
              <a:gd name="connsiteY4" fmla="*/ 0 h 1754326"/>
              <a:gd name="connsiteX0" fmla="*/ 0 w 4678973"/>
              <a:gd name="connsiteY0" fmla="*/ 0 h 1754326"/>
              <a:gd name="connsiteX1" fmla="*/ 4678973 w 4678973"/>
              <a:gd name="connsiteY1" fmla="*/ 0 h 1754326"/>
              <a:gd name="connsiteX2" fmla="*/ 4678973 w 4678973"/>
              <a:gd name="connsiteY2" fmla="*/ 1754326 h 1754326"/>
              <a:gd name="connsiteX3" fmla="*/ 868883 w 4678973"/>
              <a:gd name="connsiteY3" fmla="*/ 1749687 h 1754326"/>
              <a:gd name="connsiteX4" fmla="*/ 0 w 4678973"/>
              <a:gd name="connsiteY4" fmla="*/ 1754326 h 1754326"/>
              <a:gd name="connsiteX5" fmla="*/ 0 w 4678973"/>
              <a:gd name="connsiteY5" fmla="*/ 0 h 175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78973" h="1754326">
                <a:moveTo>
                  <a:pt x="0" y="0"/>
                </a:moveTo>
                <a:lnTo>
                  <a:pt x="4678973" y="0"/>
                </a:lnTo>
                <a:lnTo>
                  <a:pt x="4678973" y="1754326"/>
                </a:lnTo>
                <a:lnTo>
                  <a:pt x="868883" y="1749687"/>
                </a:lnTo>
                <a:lnTo>
                  <a:pt x="0" y="1754326"/>
                </a:lnTo>
                <a:lnTo>
                  <a:pt x="0" y="0"/>
                </a:lnTo>
                <a:close/>
              </a:path>
            </a:pathLst>
          </a:custGeom>
          <a:noFill/>
          <a:scene3d>
            <a:camera prst="obliqueTopLeft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8000">
                  <a:solidFill>
                    <a:schemeClr val="accent3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ВИТАМИННЫЙ</a:t>
            </a:r>
          </a:p>
          <a:p>
            <a:pPr algn="ctr"/>
            <a:r>
              <a:rPr lang="ru-RU" sz="2400" b="1" cap="none" spc="0" dirty="0" smtClean="0">
                <a:ln w="18000">
                  <a:solidFill>
                    <a:schemeClr val="accent3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САЛАТ</a:t>
            </a:r>
            <a:endParaRPr lang="ru-RU" sz="2400" b="1" cap="none" spc="0" dirty="0">
              <a:ln w="18000">
                <a:solidFill>
                  <a:schemeClr val="accent3">
                    <a:lumMod val="50000"/>
                  </a:schemeClr>
                </a:solidFill>
                <a:prstDash val="solid"/>
                <a:miter lim="800000"/>
              </a:ln>
              <a:solidFill>
                <a:schemeClr val="accent3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43000" y="476091"/>
            <a:ext cx="74888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МУНИЦИПАЛЬНОЕ  БЮДЖЕТНОЕ  ДОШКОЛЬНОЕ  ОБРАЗОВАТЕЛЬНОЕ  УЧРЕЖДЕНИЕ</a:t>
            </a:r>
            <a:br>
              <a:rPr lang="ru-RU" sz="1100" b="1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1100" b="1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«</a:t>
            </a:r>
            <a:r>
              <a:rPr lang="ru-RU" sz="1100" b="1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ДЕТСКИЙ</a:t>
            </a:r>
            <a:r>
              <a:rPr lang="ru-RU" sz="1100" b="1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САД № 251 </a:t>
            </a:r>
            <a:r>
              <a:rPr lang="ru-RU" sz="1100" b="1" dirty="0" err="1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г.ЧЕЛЯБИНСКА</a:t>
            </a:r>
            <a:r>
              <a:rPr lang="ru-RU" sz="1100" b="1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2875" y="5460552"/>
            <a:ext cx="245451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Лексическая тема:</a:t>
            </a:r>
          </a:p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«Разговор о правильном </a:t>
            </a:r>
            <a:endParaRPr lang="ru-RU" sz="1400" b="1" dirty="0" smtClean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питании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86874" y="5983772"/>
            <a:ext cx="2271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Автор: Ларионова С.А.</a:t>
            </a:r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8622792" y="6563254"/>
            <a:ext cx="521208" cy="32233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86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523"/>
            <a:ext cx="9144000" cy="69106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1" b="100000" l="0" r="100000">
                        <a14:backgroundMark x1="2930" y1="2637" x2="2344" y2="28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 rot="5400000">
            <a:off x="-1512819" y="2068362"/>
            <a:ext cx="6192690" cy="26640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32551" y="1916832"/>
            <a:ext cx="5998758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САЛАТЫ  ИЗ  ОВОЩЕЙ  ОЧЕНЬ  ПОЛЕЗНЫ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В ОВОЩНЫХ САЛАТАХ МНОГО  ВИТАМИНОВ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В ОВОЩАХ  СОДЕРЖИТСЯ  КЛЕТЧАТКА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ОВОЩНЫЕ  САЛАТЫ  МОЖНО  ГОТОВИТЬ 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КРУГЛЫЙ  ГОД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800" l="9904" r="899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48101" y="2724472"/>
            <a:ext cx="2566416" cy="41566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490" y="4545145"/>
            <a:ext cx="2283845" cy="19437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004" y="771673"/>
            <a:ext cx="1340733" cy="9464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97250" y1="50080" x2="79875" y2="65760"/>
                        <a14:foregroundMark x1="6000" y1="55680" x2="32500" y2="70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302" y="692696"/>
            <a:ext cx="1413573" cy="11043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412" y="692696"/>
            <a:ext cx="1950106" cy="1104354"/>
          </a:xfrm>
          <a:prstGeom prst="rect">
            <a:avLst/>
          </a:prstGeom>
        </p:spPr>
      </p:pic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8622792" y="6563254"/>
            <a:ext cx="521208" cy="32233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назад 13">
            <a:hlinkClick r:id="" action="ppaction://hlinkshowjump?jump=previousslide" highlightClick="1"/>
          </p:cNvPr>
          <p:cNvSpPr/>
          <p:nvPr/>
        </p:nvSpPr>
        <p:spPr>
          <a:xfrm>
            <a:off x="0" y="6535309"/>
            <a:ext cx="539552" cy="369103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88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881" y="1911621"/>
            <a:ext cx="1151114" cy="108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77" b="100000" l="10000" r="100000">
                        <a14:foregroundMark x1="86375" y1="75309" x2="92000" y2="72134"/>
                        <a14:foregroundMark x1="84125" y1="73721" x2="93125" y2="721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258" t="59219"/>
          <a:stretch/>
        </p:blipFill>
        <p:spPr>
          <a:xfrm>
            <a:off x="3905726" y="5164258"/>
            <a:ext cx="1326448" cy="7865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771" l="23250" r="45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96" r="52953" b="15929"/>
          <a:stretch/>
        </p:blipFill>
        <p:spPr>
          <a:xfrm rot="1461939">
            <a:off x="7523625" y="4652886"/>
            <a:ext cx="766554" cy="19230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71000" y1="43800" x2="75800" y2="4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109" t="39964" r="16836" b="34727"/>
          <a:stretch/>
        </p:blipFill>
        <p:spPr>
          <a:xfrm>
            <a:off x="1418160" y="5246040"/>
            <a:ext cx="693770" cy="64901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72840" l="0" r="26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3" t="531" r="68638" b="23179"/>
          <a:stretch/>
        </p:blipFill>
        <p:spPr>
          <a:xfrm>
            <a:off x="2950724" y="4928442"/>
            <a:ext cx="653725" cy="12442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14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135078" y="4666676"/>
            <a:ext cx="943710" cy="79457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697" y="4191687"/>
            <a:ext cx="1291304" cy="80347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99778">
                        <a14:foregroundMark x1="79222" y1="556" x2="94778" y2="29861"/>
                        <a14:foregroundMark x1="68778" y1="48472" x2="83778" y2="35417"/>
                        <a14:foregroundMark x1="87444" y1="36389" x2="86000" y2="53333"/>
                        <a14:foregroundMark x1="64333" y1="21806" x2="61111" y2="38194"/>
                        <a14:foregroundMark x1="36222" y1="77222" x2="29778" y2="81806"/>
                        <a14:backgroundMark x1="34111" y1="74722" x2="34111" y2="74722"/>
                        <a14:backgroundMark x1="33333" y1="76111" x2="33333" y2="76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382" y="4136899"/>
            <a:ext cx="1050093" cy="84007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705" b="38448" l="7900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629" b="50326"/>
          <a:stretch/>
        </p:blipFill>
        <p:spPr>
          <a:xfrm>
            <a:off x="2135551" y="4059732"/>
            <a:ext cx="821206" cy="118630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35979" b="68783" l="76125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023" t="25858" b="25101"/>
          <a:stretch/>
        </p:blipFill>
        <p:spPr>
          <a:xfrm rot="5400000">
            <a:off x="6190674" y="4824898"/>
            <a:ext cx="1038062" cy="124515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73" t="28003" r="28909" b="20247"/>
          <a:stretch/>
        </p:blipFill>
        <p:spPr>
          <a:xfrm>
            <a:off x="986509" y="1911621"/>
            <a:ext cx="1151844" cy="1080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6" t="25488" r="32121" b="22614"/>
          <a:stretch/>
        </p:blipFill>
        <p:spPr>
          <a:xfrm>
            <a:off x="6942381" y="1925476"/>
            <a:ext cx="1107080" cy="1080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499268" y="476672"/>
            <a:ext cx="63818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ИЗ  КАКИХ  ОВОЩЕЙ  ПРИГОТОВЛЕНЫ  САЛАТЫ?</a:t>
            </a:r>
          </a:p>
          <a:p>
            <a:pPr algn="ctr"/>
            <a:endParaRPr lang="ru-RU" b="1" dirty="0" smtClean="0">
              <a:solidFill>
                <a:schemeClr val="accent3">
                  <a:lumMod val="75000"/>
                </a:schemeClr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В КАКОМ  САЛАТЕ  БОЛЬШЕ  ВСЕГО  ОВОЩЕЙ?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222" y="4451937"/>
            <a:ext cx="529512" cy="50711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27874" r="26622" b="26160"/>
          <a:stretch/>
        </p:blipFill>
        <p:spPr>
          <a:xfrm>
            <a:off x="4965940" y="1911622"/>
            <a:ext cx="1137809" cy="108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75" y="4317537"/>
            <a:ext cx="829370" cy="775914"/>
          </a:xfrm>
          <a:prstGeom prst="rect">
            <a:avLst/>
          </a:prstGeom>
        </p:spPr>
      </p:pic>
      <p:sp>
        <p:nvSpPr>
          <p:cNvPr id="22" name="Управляющая кнопка: далее 21">
            <a:hlinkClick r:id="" action="ppaction://hlinkshowjump?jump=nextslide" highlightClick="1"/>
          </p:cNvPr>
          <p:cNvSpPr/>
          <p:nvPr/>
        </p:nvSpPr>
        <p:spPr>
          <a:xfrm>
            <a:off x="8622792" y="6563254"/>
            <a:ext cx="521208" cy="32233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правляющая кнопка: назад 26">
            <a:hlinkClick r:id="" action="ppaction://hlinkshowjump?jump=previousslide" highlightClick="1"/>
          </p:cNvPr>
          <p:cNvSpPr/>
          <p:nvPr/>
        </p:nvSpPr>
        <p:spPr>
          <a:xfrm>
            <a:off x="0" y="6535309"/>
            <a:ext cx="539552" cy="369103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16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7.40741E-7 L -0.18924 -0.277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62" y="-1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11111E-6 L 0.19496 -0.1756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40" y="-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48148E-6 L -0.45902 -0.2659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51" y="-1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L 0.36233 -0.2912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08" y="-1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33333E-6 L 0.11059 -0.2789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21" y="-1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07407E-6 L 0.02848 -0.2384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4" y="-1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85185E-6 L 0.1158 -0.1432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81" y="-7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6862" cy="6886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18804" y="755412"/>
            <a:ext cx="4769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РАССТАВЬ  КАРТИНКИ  ПО  ПОРЯДКУ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7398169" y="2049528"/>
            <a:ext cx="457200" cy="457200"/>
          </a:xfrm>
          <a:prstGeom prst="flowChartConnector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5359059" y="2095895"/>
            <a:ext cx="457200" cy="457200"/>
          </a:xfrm>
          <a:prstGeom prst="flowChartConnector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Блок-схема: узел 11"/>
          <p:cNvSpPr/>
          <p:nvPr/>
        </p:nvSpPr>
        <p:spPr>
          <a:xfrm>
            <a:off x="3360738" y="2107901"/>
            <a:ext cx="457200" cy="457200"/>
          </a:xfrm>
          <a:prstGeom prst="flowChartConnector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" name="Блок-схема: узел 12"/>
          <p:cNvSpPr/>
          <p:nvPr/>
        </p:nvSpPr>
        <p:spPr>
          <a:xfrm>
            <a:off x="1273841" y="2063967"/>
            <a:ext cx="457200" cy="457200"/>
          </a:xfrm>
          <a:prstGeom prst="flowChartConnector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39576" y="213739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1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26473" y="211510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2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24794" y="213739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3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63904" y="210790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4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286" b="56727" l="0" r="33105">
                        <a14:foregroundMark x1="3027" y1="16921" x2="31641" y2="53953"/>
                        <a14:foregroundMark x1="32227" y1="16089" x2="2246" y2="38419"/>
                        <a14:foregroundMark x1="1074" y1="26491" x2="15723" y2="14563"/>
                        <a14:foregroundMark x1="488" y1="19834" x2="31641" y2="15257"/>
                        <a14:foregroundMark x1="781" y1="55340" x2="31934" y2="34813"/>
                        <a14:foregroundMark x1="5566" y1="23162" x2="7129" y2="56172"/>
                        <a14:foregroundMark x1="32129" y1="16505" x2="26172" y2="55895"/>
                        <a14:foregroundMark x1="26074" y1="22607" x2="28516" y2="27046"/>
                        <a14:foregroundMark x1="3906" y1="27323" x2="4980" y2="27739"/>
                        <a14:foregroundMark x1="8203" y1="52427" x2="26074" y2="55340"/>
                        <a14:foregroundMark x1="12891" y1="18447" x2="15918" y2="27462"/>
                        <a14:foregroundMark x1="32422" y1="26491" x2="32227" y2="554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210" r="67050" b="42895"/>
          <a:stretch/>
        </p:blipFill>
        <p:spPr>
          <a:xfrm>
            <a:off x="4880294" y="4941168"/>
            <a:ext cx="1414729" cy="1296746"/>
          </a:xfrm>
          <a:prstGeom prst="rect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592" b="56033" l="33008" r="66016">
                        <a14:foregroundMark x1="36621" y1="16089" x2="65723" y2="32732"/>
                        <a14:foregroundMark x1="56934" y1="14979" x2="35449" y2="54230"/>
                        <a14:foregroundMark x1="34863" y1="16089" x2="51855" y2="53953"/>
                        <a14:foregroundMark x1="57617" y1="48405" x2="65332" y2="550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23" t="14210" r="33953" b="42895"/>
          <a:stretch/>
        </p:blipFill>
        <p:spPr>
          <a:xfrm>
            <a:off x="826180" y="4941168"/>
            <a:ext cx="1417544" cy="1296444"/>
          </a:xfrm>
          <a:prstGeom prst="rect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037" b="57698" l="66309" r="100000">
                        <a14:foregroundMark x1="68652" y1="15257" x2="68652" y2="15257"/>
                        <a14:foregroundMark x1="73145" y1="13037" x2="73145" y2="13037"/>
                        <a14:foregroundMark x1="70410" y1="15950" x2="98340" y2="55340"/>
                        <a14:foregroundMark x1="96387" y1="16089" x2="67773" y2="43689"/>
                        <a14:foregroundMark x1="79395" y1="14840" x2="78906" y2="51872"/>
                        <a14:foregroundMark x1="66797" y1="21498" x2="98926" y2="15395"/>
                        <a14:foregroundMark x1="67578" y1="16366" x2="72266" y2="55756"/>
                        <a14:foregroundMark x1="74512" y1="14424" x2="67773" y2="53953"/>
                        <a14:foregroundMark x1="67383" y1="14424" x2="99707" y2="27323"/>
                        <a14:foregroundMark x1="74414" y1="15950" x2="93652" y2="15673"/>
                        <a14:foregroundMark x1="67285" y1="22607" x2="69434" y2="54785"/>
                        <a14:foregroundMark x1="98828" y1="15395" x2="98828" y2="55479"/>
                        <a14:foregroundMark x1="69824" y1="30374" x2="98828" y2="32316"/>
                        <a14:foregroundMark x1="96777" y1="16089" x2="94434" y2="39112"/>
                        <a14:foregroundMark x1="87891" y1="23578" x2="92090" y2="30513"/>
                        <a14:foregroundMark x1="89648" y1="29820" x2="94434" y2="22191"/>
                        <a14:foregroundMark x1="97168" y1="32871" x2="97559" y2="54785"/>
                        <a14:foregroundMark x1="67383" y1="34813" x2="67578" y2="55340"/>
                        <a14:foregroundMark x1="74707" y1="30929" x2="73145" y2="38280"/>
                        <a14:foregroundMark x1="69238" y1="52427" x2="97852" y2="55479"/>
                        <a14:foregroundMark x1="71973" y1="56172" x2="89063" y2="55062"/>
                        <a14:foregroundMark x1="80957" y1="21914" x2="80273" y2="27462"/>
                        <a14:foregroundMark x1="82129" y1="22191" x2="80957" y2="300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47" t="14210" b="42895"/>
          <a:stretch/>
        </p:blipFill>
        <p:spPr>
          <a:xfrm>
            <a:off x="6924216" y="4941168"/>
            <a:ext cx="1405106" cy="1296746"/>
          </a:xfrm>
          <a:prstGeom prst="rect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727" b="100000" l="66504" r="100000">
                        <a14:foregroundMark x1="70410" y1="59362" x2="98926" y2="97642"/>
                        <a14:foregroundMark x1="91699" y1="57836" x2="67285" y2="67961"/>
                        <a14:foregroundMark x1="98828" y1="59085" x2="67285" y2="83911"/>
                        <a14:foregroundMark x1="98926" y1="62136" x2="97461" y2="91817"/>
                        <a14:foregroundMark x1="69531" y1="84605" x2="68750" y2="976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77" t="57838"/>
          <a:stretch/>
        </p:blipFill>
        <p:spPr>
          <a:xfrm>
            <a:off x="2881641" y="4931768"/>
            <a:ext cx="1417416" cy="1305844"/>
          </a:xfrm>
          <a:prstGeom prst="rect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</p:pic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622792" y="6563254"/>
            <a:ext cx="521208" cy="32233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Управляющая кнопка: назад 22">
            <a:hlinkClick r:id="" action="ppaction://hlinkshowjump?jump=previousslide" highlightClick="1"/>
          </p:cNvPr>
          <p:cNvSpPr/>
          <p:nvPr/>
        </p:nvSpPr>
        <p:spPr>
          <a:xfrm>
            <a:off x="0" y="6535309"/>
            <a:ext cx="539552" cy="369103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64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6 L -0.44948 -0.3150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83" y="-1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6 L 0.22986 -0.3150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93" y="-1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6 L -0.21597 -0.3150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99" y="-1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85185E-6 L 0.44601 -0.3143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92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400"/>
            <a:ext cx="9144000" cy="7029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34145" y="482265"/>
            <a:ext cx="4503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СОБЕРИ В КОРЗИНУ КОРНЕПЛОДЫ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05" y="3244164"/>
            <a:ext cx="3790341" cy="2857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778">
                        <a14:foregroundMark x1="79222" y1="556" x2="94778" y2="29861"/>
                        <a14:foregroundMark x1="68778" y1="48472" x2="83778" y2="35417"/>
                        <a14:foregroundMark x1="87444" y1="36389" x2="86000" y2="53333"/>
                        <a14:foregroundMark x1="64333" y1="21806" x2="61111" y2="38194"/>
                        <a14:foregroundMark x1="36222" y1="77222" x2="29778" y2="81806"/>
                        <a14:backgroundMark x1="34111" y1="74722" x2="34111" y2="74722"/>
                        <a14:backgroundMark x1="33333" y1="76111" x2="33333" y2="76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428449"/>
            <a:ext cx="1187173" cy="9497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72840" l="0" r="26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3" t="531" r="68638" b="23179"/>
          <a:stretch/>
        </p:blipFill>
        <p:spPr>
          <a:xfrm>
            <a:off x="1789939" y="963989"/>
            <a:ext cx="1053869" cy="20058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14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79376" y="1384744"/>
            <a:ext cx="1078198" cy="9078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44592" y="2377746"/>
            <a:ext cx="2599408" cy="156744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89771" l="23250" r="45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96" r="52953" b="15929"/>
          <a:stretch/>
        </p:blipFill>
        <p:spPr>
          <a:xfrm rot="901805">
            <a:off x="6819183" y="1044775"/>
            <a:ext cx="1377574" cy="252565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foregroundMark x1="71000" y1="43800" x2="75800" y2="4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109" t="39964" r="16836" b="34727"/>
          <a:stretch/>
        </p:blipFill>
        <p:spPr>
          <a:xfrm>
            <a:off x="2843808" y="1560504"/>
            <a:ext cx="957744" cy="89595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77" b="100000" l="10000" r="100000">
                        <a14:foregroundMark x1="86375" y1="75309" x2="92000" y2="72134"/>
                        <a14:foregroundMark x1="84125" y1="73721" x2="93125" y2="721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258" t="59219"/>
          <a:stretch/>
        </p:blipFill>
        <p:spPr>
          <a:xfrm>
            <a:off x="4489908" y="1309506"/>
            <a:ext cx="1805234" cy="107047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82902"/>
            <a:ext cx="1483201" cy="1387603"/>
          </a:xfrm>
          <a:prstGeom prst="rect">
            <a:avLst/>
          </a:prstGeom>
        </p:spPr>
      </p:pic>
      <p:sp>
        <p:nvSpPr>
          <p:cNvPr id="17" name="Управляющая кнопка: далее 16">
            <a:hlinkClick r:id="" action="ppaction://hlinkshowjump?jump=nextslide" highlightClick="1"/>
          </p:cNvPr>
          <p:cNvSpPr/>
          <p:nvPr/>
        </p:nvSpPr>
        <p:spPr>
          <a:xfrm>
            <a:off x="8622792" y="6582076"/>
            <a:ext cx="521208" cy="32233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назад 17">
            <a:hlinkClick r:id="" action="ppaction://hlinkshowjump?jump=previousslide" highlightClick="1"/>
          </p:cNvPr>
          <p:cNvSpPr/>
          <p:nvPr/>
        </p:nvSpPr>
        <p:spPr>
          <a:xfrm>
            <a:off x="0" y="6535309"/>
            <a:ext cx="539552" cy="369103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61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44444E-6 L 0.16788 0.349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85" y="17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6 L 0.00608 0.3905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" y="19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.00092 L -0.19705 0.4208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61" y="2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-0.19497 0.3525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57" y="17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90247" y="836755"/>
            <a:ext cx="19960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ФИЗМИНУТКА</a:t>
            </a:r>
            <a:endParaRPr lang="ru-RU" sz="2000" b="1" dirty="0">
              <a:solidFill>
                <a:schemeClr val="accent3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9592" y="1672533"/>
            <a:ext cx="3977371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В огород пойдём </a:t>
            </a:r>
          </a:p>
          <a:p>
            <a:pPr algn="ctr"/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(шаги на месте)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Урожай соберём.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Мы моркови натаскаем 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(«таскают мешок»)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И картошки накопаем</a:t>
            </a:r>
          </a:p>
          <a:p>
            <a:pPr algn="ctr"/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(«копают»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)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Срежем мы </a:t>
            </a:r>
            <a:r>
              <a:rPr lang="ru-RU" b="1" dirty="0" err="1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качан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 капусты</a:t>
            </a:r>
          </a:p>
          <a:p>
            <a:pPr algn="ctr"/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(наклоны вперед)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Круглый сочный, очень вкусный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(</a:t>
            </a: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круг руками три раза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)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Щавеля нарвём немножко</a:t>
            </a:r>
          </a:p>
          <a:p>
            <a:pPr algn="ctr"/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(«рвут»)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И вернёмся по дорожке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(шаги на месте)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22" r="100000">
                        <a14:foregroundMark x1="18778" y1="63625" x2="22000" y2="66625"/>
                        <a14:foregroundMark x1="67111" y1="5000" x2="78000" y2="13375"/>
                        <a14:foregroundMark x1="64333" y1="6625" x2="64000" y2="8875"/>
                        <a14:backgroundMark x1="75000" y1="24500" x2="74222" y2="36375"/>
                        <a14:backgroundMark x1="65222" y1="26500" x2="66667" y2="29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003" y="2636913"/>
            <a:ext cx="4222467" cy="3753304"/>
          </a:xfrm>
          <a:prstGeom prst="rect">
            <a:avLst/>
          </a:prstGeom>
        </p:spPr>
      </p:pic>
      <p:sp>
        <p:nvSpPr>
          <p:cNvPr id="2" name="Управляющая кнопка: домой 1">
            <a:hlinkClick r:id="" action="ppaction://hlinkshowjump?jump=firstslide" highlightClick="1"/>
          </p:cNvPr>
          <p:cNvSpPr/>
          <p:nvPr/>
        </p:nvSpPr>
        <p:spPr>
          <a:xfrm>
            <a:off x="8676456" y="6390217"/>
            <a:ext cx="482380" cy="44191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0" y="6555445"/>
            <a:ext cx="521208" cy="33615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53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125</Words>
  <Application>Microsoft Office PowerPoint</Application>
  <PresentationFormat>Экран (4:3)</PresentationFormat>
  <Paragraphs>37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51</cp:revision>
  <dcterms:created xsi:type="dcterms:W3CDTF">2022-12-13T08:49:04Z</dcterms:created>
  <dcterms:modified xsi:type="dcterms:W3CDTF">2022-12-20T07:17:19Z</dcterms:modified>
</cp:coreProperties>
</file>